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  <p:sldMasterId id="2147483660" r:id="rId3"/>
  </p:sldMasterIdLst>
  <p:notesMasterIdLst>
    <p:notesMasterId r:id="rId11"/>
  </p:notesMasterIdLst>
  <p:handoutMasterIdLst>
    <p:handoutMasterId r:id="rId12"/>
  </p:handoutMasterIdLst>
  <p:sldIdLst>
    <p:sldId id="257" r:id="rId4"/>
    <p:sldId id="264" r:id="rId5"/>
    <p:sldId id="263" r:id="rId6"/>
    <p:sldId id="259" r:id="rId7"/>
    <p:sldId id="261" r:id="rId8"/>
    <p:sldId id="260" r:id="rId9"/>
    <p:sldId id="265" r:id="rId10"/>
  </p:sldIdLst>
  <p:sldSz cx="9144000" cy="6858000" type="screen4x3"/>
  <p:notesSz cx="6789738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5" autoAdjust="0"/>
    <p:restoredTop sz="94660"/>
  </p:normalViewPr>
  <p:slideViewPr>
    <p:cSldViewPr>
      <p:cViewPr varScale="1">
        <p:scale>
          <a:sx n="103" d="100"/>
          <a:sy n="103" d="100"/>
        </p:scale>
        <p:origin x="-1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8" d="100"/>
          <a:sy n="78" d="100"/>
        </p:scale>
        <p:origin x="-2070" y="-84"/>
      </p:cViewPr>
      <p:guideLst>
        <p:guide orient="horz" pos="3128"/>
        <p:guide pos="2139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2.xml"/><Relationship Id="rId7" Type="http://schemas.openxmlformats.org/officeDocument/2006/relationships/slide" Target="slides/slide4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5947" y="0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4FF8FC-8473-4DFD-87CC-D576DA80B410}" type="datetimeFigureOut">
              <a:rPr lang="en-US" smtClean="0"/>
              <a:pPr/>
              <a:t>10/18/2012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1599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5947" y="9431599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422161-F0FA-48FB-AB7F-FA9B9B1E1F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243815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45947" y="0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E5F1C7-F6F0-4D2C-9301-6D3C1C7A0F6C}" type="datetimeFigureOut">
              <a:rPr lang="ko-KR" altLang="en-US" smtClean="0"/>
              <a:pPr/>
              <a:t>2012-10-18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2813" y="744538"/>
            <a:ext cx="4964112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8974" y="4716661"/>
            <a:ext cx="5431790" cy="4468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45947" y="9431599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F0E6E7-C5EE-4BCD-831B-E6097A3567F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776422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 10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8054975" y="0"/>
            <a:ext cx="1089025" cy="266316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32" y="0"/>
              </a:cxn>
              <a:cxn ang="0">
                <a:pos x="1432" y="3492"/>
              </a:cxn>
              <a:cxn ang="0">
                <a:pos x="1419" y="3252"/>
              </a:cxn>
              <a:cxn ang="0">
                <a:pos x="1406" y="3024"/>
              </a:cxn>
              <a:cxn ang="0">
                <a:pos x="1393" y="2807"/>
              </a:cxn>
              <a:cxn ang="0">
                <a:pos x="1379" y="2601"/>
              </a:cxn>
              <a:cxn ang="0">
                <a:pos x="1364" y="2407"/>
              </a:cxn>
              <a:cxn ang="0">
                <a:pos x="1348" y="2222"/>
              </a:cxn>
              <a:cxn ang="0">
                <a:pos x="1330" y="2047"/>
              </a:cxn>
              <a:cxn ang="0">
                <a:pos x="1311" y="1881"/>
              </a:cxn>
              <a:cxn ang="0">
                <a:pos x="1291" y="1726"/>
              </a:cxn>
              <a:cxn ang="0">
                <a:pos x="1268" y="1580"/>
              </a:cxn>
              <a:cxn ang="0">
                <a:pos x="1245" y="1442"/>
              </a:cxn>
              <a:cxn ang="0">
                <a:pos x="1218" y="1313"/>
              </a:cxn>
              <a:cxn ang="0">
                <a:pos x="1190" y="1192"/>
              </a:cxn>
              <a:cxn ang="0">
                <a:pos x="1158" y="1078"/>
              </a:cxn>
              <a:cxn ang="0">
                <a:pos x="1125" y="973"/>
              </a:cxn>
              <a:cxn ang="0">
                <a:pos x="1089" y="873"/>
              </a:cxn>
              <a:cxn ang="0">
                <a:pos x="1049" y="781"/>
              </a:cxn>
              <a:cxn ang="0">
                <a:pos x="1007" y="696"/>
              </a:cxn>
              <a:cxn ang="0">
                <a:pos x="962" y="617"/>
              </a:cxn>
              <a:cxn ang="0">
                <a:pos x="913" y="544"/>
              </a:cxn>
              <a:cxn ang="0">
                <a:pos x="860" y="475"/>
              </a:cxn>
              <a:cxn ang="0">
                <a:pos x="804" y="413"/>
              </a:cxn>
              <a:cxn ang="0">
                <a:pos x="744" y="354"/>
              </a:cxn>
              <a:cxn ang="0">
                <a:pos x="680" y="301"/>
              </a:cxn>
              <a:cxn ang="0">
                <a:pos x="611" y="252"/>
              </a:cxn>
              <a:cxn ang="0">
                <a:pos x="539" y="206"/>
              </a:cxn>
              <a:cxn ang="0">
                <a:pos x="461" y="165"/>
              </a:cxn>
              <a:cxn ang="0">
                <a:pos x="379" y="128"/>
              </a:cxn>
              <a:cxn ang="0">
                <a:pos x="292" y="92"/>
              </a:cxn>
              <a:cxn ang="0">
                <a:pos x="200" y="59"/>
              </a:cxn>
              <a:cxn ang="0">
                <a:pos x="103" y="28"/>
              </a:cxn>
              <a:cxn ang="0">
                <a:pos x="0" y="0"/>
              </a:cxn>
            </a:cxnLst>
            <a:rect l="0" t="0" r="r" b="b"/>
            <a:pathLst>
              <a:path w="1432" h="3492">
                <a:moveTo>
                  <a:pt x="0" y="0"/>
                </a:moveTo>
                <a:lnTo>
                  <a:pt x="1432" y="0"/>
                </a:lnTo>
                <a:lnTo>
                  <a:pt x="1432" y="3492"/>
                </a:lnTo>
                <a:lnTo>
                  <a:pt x="1419" y="3252"/>
                </a:lnTo>
                <a:lnTo>
                  <a:pt x="1406" y="3024"/>
                </a:lnTo>
                <a:lnTo>
                  <a:pt x="1393" y="2807"/>
                </a:lnTo>
                <a:lnTo>
                  <a:pt x="1379" y="2601"/>
                </a:lnTo>
                <a:lnTo>
                  <a:pt x="1364" y="2407"/>
                </a:lnTo>
                <a:lnTo>
                  <a:pt x="1348" y="2222"/>
                </a:lnTo>
                <a:lnTo>
                  <a:pt x="1330" y="2047"/>
                </a:lnTo>
                <a:lnTo>
                  <a:pt x="1311" y="1881"/>
                </a:lnTo>
                <a:lnTo>
                  <a:pt x="1291" y="1726"/>
                </a:lnTo>
                <a:lnTo>
                  <a:pt x="1268" y="1580"/>
                </a:lnTo>
                <a:lnTo>
                  <a:pt x="1245" y="1442"/>
                </a:lnTo>
                <a:lnTo>
                  <a:pt x="1218" y="1313"/>
                </a:lnTo>
                <a:lnTo>
                  <a:pt x="1190" y="1192"/>
                </a:lnTo>
                <a:lnTo>
                  <a:pt x="1158" y="1078"/>
                </a:lnTo>
                <a:lnTo>
                  <a:pt x="1125" y="973"/>
                </a:lnTo>
                <a:lnTo>
                  <a:pt x="1089" y="873"/>
                </a:lnTo>
                <a:lnTo>
                  <a:pt x="1049" y="781"/>
                </a:lnTo>
                <a:lnTo>
                  <a:pt x="1007" y="696"/>
                </a:lnTo>
                <a:lnTo>
                  <a:pt x="962" y="617"/>
                </a:lnTo>
                <a:lnTo>
                  <a:pt x="913" y="544"/>
                </a:lnTo>
                <a:lnTo>
                  <a:pt x="860" y="475"/>
                </a:lnTo>
                <a:lnTo>
                  <a:pt x="804" y="413"/>
                </a:lnTo>
                <a:lnTo>
                  <a:pt x="744" y="354"/>
                </a:lnTo>
                <a:lnTo>
                  <a:pt x="680" y="301"/>
                </a:lnTo>
                <a:lnTo>
                  <a:pt x="611" y="252"/>
                </a:lnTo>
                <a:lnTo>
                  <a:pt x="539" y="206"/>
                </a:lnTo>
                <a:lnTo>
                  <a:pt x="461" y="165"/>
                </a:lnTo>
                <a:lnTo>
                  <a:pt x="379" y="128"/>
                </a:lnTo>
                <a:lnTo>
                  <a:pt x="292" y="92"/>
                </a:lnTo>
                <a:lnTo>
                  <a:pt x="200" y="59"/>
                </a:lnTo>
                <a:lnTo>
                  <a:pt x="103" y="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" name="Freeform 105"/>
          <p:cNvSpPr>
            <a:spLocks/>
          </p:cNvSpPr>
          <p:nvPr userDrawn="1"/>
        </p:nvSpPr>
        <p:spPr bwMode="auto">
          <a:xfrm>
            <a:off x="1295400" y="5715000"/>
            <a:ext cx="6858000" cy="914400"/>
          </a:xfrm>
          <a:custGeom>
            <a:avLst/>
            <a:gdLst/>
            <a:ahLst/>
            <a:cxnLst>
              <a:cxn ang="0">
                <a:pos x="17264" y="180"/>
              </a:cxn>
              <a:cxn ang="0">
                <a:pos x="16706" y="689"/>
              </a:cxn>
              <a:cxn ang="0">
                <a:pos x="15959" y="1141"/>
              </a:cxn>
              <a:cxn ang="0">
                <a:pos x="15050" y="1535"/>
              </a:cxn>
              <a:cxn ang="0">
                <a:pos x="14003" y="1871"/>
              </a:cxn>
              <a:cxn ang="0">
                <a:pos x="12844" y="2151"/>
              </a:cxn>
              <a:cxn ang="0">
                <a:pos x="11599" y="2374"/>
              </a:cxn>
              <a:cxn ang="0">
                <a:pos x="10294" y="2540"/>
              </a:cxn>
              <a:cxn ang="0">
                <a:pos x="8951" y="2649"/>
              </a:cxn>
              <a:cxn ang="0">
                <a:pos x="7599" y="2704"/>
              </a:cxn>
              <a:cxn ang="0">
                <a:pos x="6264" y="2702"/>
              </a:cxn>
              <a:cxn ang="0">
                <a:pos x="4968" y="2645"/>
              </a:cxn>
              <a:cxn ang="0">
                <a:pos x="3740" y="2534"/>
              </a:cxn>
              <a:cxn ang="0">
                <a:pos x="2603" y="2367"/>
              </a:cxn>
              <a:cxn ang="0">
                <a:pos x="1584" y="2147"/>
              </a:cxn>
              <a:cxn ang="0">
                <a:pos x="708" y="1871"/>
              </a:cxn>
              <a:cxn ang="0">
                <a:pos x="0" y="1543"/>
              </a:cxn>
              <a:cxn ang="0">
                <a:pos x="341" y="1635"/>
              </a:cxn>
              <a:cxn ang="0">
                <a:pos x="1155" y="1920"/>
              </a:cxn>
              <a:cxn ang="0">
                <a:pos x="2121" y="2151"/>
              </a:cxn>
              <a:cxn ang="0">
                <a:pos x="3215" y="2331"/>
              </a:cxn>
              <a:cxn ang="0">
                <a:pos x="4413" y="2457"/>
              </a:cxn>
              <a:cxn ang="0">
                <a:pos x="5686" y="2531"/>
              </a:cxn>
              <a:cxn ang="0">
                <a:pos x="7011" y="2550"/>
              </a:cxn>
              <a:cxn ang="0">
                <a:pos x="8361" y="2515"/>
              </a:cxn>
              <a:cxn ang="0">
                <a:pos x="9712" y="2426"/>
              </a:cxn>
              <a:cxn ang="0">
                <a:pos x="11037" y="2283"/>
              </a:cxn>
              <a:cxn ang="0">
                <a:pos x="12311" y="2084"/>
              </a:cxn>
              <a:cxn ang="0">
                <a:pos x="13509" y="1831"/>
              </a:cxn>
              <a:cxn ang="0">
                <a:pos x="14604" y="1522"/>
              </a:cxn>
              <a:cxn ang="0">
                <a:pos x="15571" y="1158"/>
              </a:cxn>
              <a:cxn ang="0">
                <a:pos x="16386" y="737"/>
              </a:cxn>
              <a:cxn ang="0">
                <a:pos x="17021" y="260"/>
              </a:cxn>
            </a:cxnLst>
            <a:rect l="0" t="0" r="r" b="b"/>
            <a:pathLst>
              <a:path w="17264" h="2710">
                <a:moveTo>
                  <a:pt x="17264" y="0"/>
                </a:moveTo>
                <a:lnTo>
                  <a:pt x="17264" y="180"/>
                </a:lnTo>
                <a:lnTo>
                  <a:pt x="17010" y="442"/>
                </a:lnTo>
                <a:lnTo>
                  <a:pt x="16706" y="689"/>
                </a:lnTo>
                <a:lnTo>
                  <a:pt x="16354" y="923"/>
                </a:lnTo>
                <a:lnTo>
                  <a:pt x="15959" y="1141"/>
                </a:lnTo>
                <a:lnTo>
                  <a:pt x="15524" y="1345"/>
                </a:lnTo>
                <a:lnTo>
                  <a:pt x="15050" y="1535"/>
                </a:lnTo>
                <a:lnTo>
                  <a:pt x="14543" y="1710"/>
                </a:lnTo>
                <a:lnTo>
                  <a:pt x="14003" y="1871"/>
                </a:lnTo>
                <a:lnTo>
                  <a:pt x="13437" y="2018"/>
                </a:lnTo>
                <a:lnTo>
                  <a:pt x="12844" y="2151"/>
                </a:lnTo>
                <a:lnTo>
                  <a:pt x="12232" y="2269"/>
                </a:lnTo>
                <a:lnTo>
                  <a:pt x="11599" y="2374"/>
                </a:lnTo>
                <a:lnTo>
                  <a:pt x="10952" y="2464"/>
                </a:lnTo>
                <a:lnTo>
                  <a:pt x="10294" y="2540"/>
                </a:lnTo>
                <a:lnTo>
                  <a:pt x="9625" y="2602"/>
                </a:lnTo>
                <a:lnTo>
                  <a:pt x="8951" y="2649"/>
                </a:lnTo>
                <a:lnTo>
                  <a:pt x="8275" y="2684"/>
                </a:lnTo>
                <a:lnTo>
                  <a:pt x="7599" y="2704"/>
                </a:lnTo>
                <a:lnTo>
                  <a:pt x="6928" y="2710"/>
                </a:lnTo>
                <a:lnTo>
                  <a:pt x="6264" y="2702"/>
                </a:lnTo>
                <a:lnTo>
                  <a:pt x="5609" y="2681"/>
                </a:lnTo>
                <a:lnTo>
                  <a:pt x="4968" y="2645"/>
                </a:lnTo>
                <a:lnTo>
                  <a:pt x="4344" y="2597"/>
                </a:lnTo>
                <a:lnTo>
                  <a:pt x="3740" y="2534"/>
                </a:lnTo>
                <a:lnTo>
                  <a:pt x="3158" y="2457"/>
                </a:lnTo>
                <a:lnTo>
                  <a:pt x="2603" y="2367"/>
                </a:lnTo>
                <a:lnTo>
                  <a:pt x="2077" y="2264"/>
                </a:lnTo>
                <a:lnTo>
                  <a:pt x="1584" y="2147"/>
                </a:lnTo>
                <a:lnTo>
                  <a:pt x="1126" y="2016"/>
                </a:lnTo>
                <a:lnTo>
                  <a:pt x="708" y="1871"/>
                </a:lnTo>
                <a:lnTo>
                  <a:pt x="331" y="1714"/>
                </a:lnTo>
                <a:lnTo>
                  <a:pt x="0" y="1543"/>
                </a:lnTo>
                <a:lnTo>
                  <a:pt x="0" y="1474"/>
                </a:lnTo>
                <a:lnTo>
                  <a:pt x="341" y="1635"/>
                </a:lnTo>
                <a:lnTo>
                  <a:pt x="727" y="1784"/>
                </a:lnTo>
                <a:lnTo>
                  <a:pt x="1155" y="1920"/>
                </a:lnTo>
                <a:lnTo>
                  <a:pt x="1621" y="2042"/>
                </a:lnTo>
                <a:lnTo>
                  <a:pt x="2121" y="2151"/>
                </a:lnTo>
                <a:lnTo>
                  <a:pt x="2654" y="2249"/>
                </a:lnTo>
                <a:lnTo>
                  <a:pt x="3215" y="2331"/>
                </a:lnTo>
                <a:lnTo>
                  <a:pt x="3803" y="2401"/>
                </a:lnTo>
                <a:lnTo>
                  <a:pt x="4413" y="2457"/>
                </a:lnTo>
                <a:lnTo>
                  <a:pt x="5041" y="2500"/>
                </a:lnTo>
                <a:lnTo>
                  <a:pt x="5686" y="2531"/>
                </a:lnTo>
                <a:lnTo>
                  <a:pt x="6343" y="2547"/>
                </a:lnTo>
                <a:lnTo>
                  <a:pt x="7011" y="2550"/>
                </a:lnTo>
                <a:lnTo>
                  <a:pt x="7685" y="2539"/>
                </a:lnTo>
                <a:lnTo>
                  <a:pt x="8361" y="2515"/>
                </a:lnTo>
                <a:lnTo>
                  <a:pt x="9039" y="2478"/>
                </a:lnTo>
                <a:lnTo>
                  <a:pt x="9712" y="2426"/>
                </a:lnTo>
                <a:lnTo>
                  <a:pt x="10379" y="2361"/>
                </a:lnTo>
                <a:lnTo>
                  <a:pt x="11037" y="2283"/>
                </a:lnTo>
                <a:lnTo>
                  <a:pt x="11682" y="2190"/>
                </a:lnTo>
                <a:lnTo>
                  <a:pt x="12311" y="2084"/>
                </a:lnTo>
                <a:lnTo>
                  <a:pt x="12921" y="1964"/>
                </a:lnTo>
                <a:lnTo>
                  <a:pt x="13509" y="1831"/>
                </a:lnTo>
                <a:lnTo>
                  <a:pt x="14070" y="1683"/>
                </a:lnTo>
                <a:lnTo>
                  <a:pt x="14604" y="1522"/>
                </a:lnTo>
                <a:lnTo>
                  <a:pt x="15105" y="1347"/>
                </a:lnTo>
                <a:lnTo>
                  <a:pt x="15571" y="1158"/>
                </a:lnTo>
                <a:lnTo>
                  <a:pt x="15999" y="954"/>
                </a:lnTo>
                <a:lnTo>
                  <a:pt x="16386" y="737"/>
                </a:lnTo>
                <a:lnTo>
                  <a:pt x="16728" y="506"/>
                </a:lnTo>
                <a:lnTo>
                  <a:pt x="17021" y="260"/>
                </a:lnTo>
                <a:lnTo>
                  <a:pt x="17264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30000"/>
                </a:schemeClr>
              </a:gs>
              <a:gs pos="50000">
                <a:schemeClr val="accent2"/>
              </a:gs>
              <a:gs pos="100000">
                <a:schemeClr val="bg1">
                  <a:alpha val="30000"/>
                </a:schemeClr>
              </a:gs>
            </a:gsLst>
            <a:lin ang="0" scaled="1"/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2" name="Group 31"/>
          <p:cNvGrpSpPr/>
          <p:nvPr userDrawn="1"/>
        </p:nvGrpSpPr>
        <p:grpSpPr>
          <a:xfrm rot="10800000">
            <a:off x="0" y="4520045"/>
            <a:ext cx="2057400" cy="2337955"/>
            <a:chOff x="7467600" y="0"/>
            <a:chExt cx="1676400" cy="1905000"/>
          </a:xfrm>
        </p:grpSpPr>
        <p:sp>
          <p:nvSpPr>
            <p:cNvPr id="16" name="Teardrop 15"/>
            <p:cNvSpPr/>
            <p:nvPr userDrawn="1"/>
          </p:nvSpPr>
          <p:spPr>
            <a:xfrm>
              <a:off x="7620000" y="381000"/>
              <a:ext cx="1524000" cy="1524000"/>
            </a:xfrm>
            <a:prstGeom prst="teardrop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ardrop 14"/>
            <p:cNvSpPr/>
            <p:nvPr userDrawn="1"/>
          </p:nvSpPr>
          <p:spPr>
            <a:xfrm>
              <a:off x="7467600" y="0"/>
              <a:ext cx="1143000" cy="1143000"/>
            </a:xfrm>
            <a:prstGeom prst="teardrop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ardrop 13"/>
            <p:cNvSpPr/>
            <p:nvPr userDrawn="1"/>
          </p:nvSpPr>
          <p:spPr>
            <a:xfrm>
              <a:off x="7772400" y="0"/>
              <a:ext cx="1371600" cy="1371600"/>
            </a:xfrm>
            <a:prstGeom prst="teardrop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/>
          <p:cNvGrpSpPr/>
          <p:nvPr userDrawn="1"/>
        </p:nvGrpSpPr>
        <p:grpSpPr>
          <a:xfrm>
            <a:off x="6781801" y="3975905"/>
            <a:ext cx="2033178" cy="2590798"/>
            <a:chOff x="5123427" y="2586247"/>
            <a:chExt cx="3113140" cy="3966952"/>
          </a:xfrm>
        </p:grpSpPr>
        <p:sp>
          <p:nvSpPr>
            <p:cNvPr id="1034" name="Freeform 10"/>
            <p:cNvSpPr>
              <a:spLocks/>
            </p:cNvSpPr>
            <p:nvPr userDrawn="1"/>
          </p:nvSpPr>
          <p:spPr bwMode="auto">
            <a:xfrm>
              <a:off x="5123427" y="2633869"/>
              <a:ext cx="1201172" cy="3890755"/>
            </a:xfrm>
            <a:custGeom>
              <a:avLst/>
              <a:gdLst/>
              <a:ahLst/>
              <a:cxnLst>
                <a:cxn ang="0">
                  <a:pos x="272" y="264"/>
                </a:cxn>
                <a:cxn ang="0">
                  <a:pos x="256" y="324"/>
                </a:cxn>
                <a:cxn ang="0">
                  <a:pos x="252" y="382"/>
                </a:cxn>
                <a:cxn ang="0">
                  <a:pos x="248" y="446"/>
                </a:cxn>
                <a:cxn ang="0">
                  <a:pos x="254" y="478"/>
                </a:cxn>
                <a:cxn ang="0">
                  <a:pos x="254" y="530"/>
                </a:cxn>
                <a:cxn ang="0">
                  <a:pos x="234" y="606"/>
                </a:cxn>
                <a:cxn ang="0">
                  <a:pos x="208" y="746"/>
                </a:cxn>
                <a:cxn ang="0">
                  <a:pos x="206" y="814"/>
                </a:cxn>
                <a:cxn ang="0">
                  <a:pos x="198" y="830"/>
                </a:cxn>
                <a:cxn ang="0">
                  <a:pos x="208" y="844"/>
                </a:cxn>
                <a:cxn ang="0">
                  <a:pos x="240" y="860"/>
                </a:cxn>
                <a:cxn ang="0">
                  <a:pos x="240" y="876"/>
                </a:cxn>
                <a:cxn ang="0">
                  <a:pos x="234" y="882"/>
                </a:cxn>
                <a:cxn ang="0">
                  <a:pos x="212" y="888"/>
                </a:cxn>
                <a:cxn ang="0">
                  <a:pos x="194" y="882"/>
                </a:cxn>
                <a:cxn ang="0">
                  <a:pos x="164" y="872"/>
                </a:cxn>
                <a:cxn ang="0">
                  <a:pos x="152" y="884"/>
                </a:cxn>
                <a:cxn ang="0">
                  <a:pos x="120" y="894"/>
                </a:cxn>
                <a:cxn ang="0">
                  <a:pos x="92" y="886"/>
                </a:cxn>
                <a:cxn ang="0">
                  <a:pos x="86" y="880"/>
                </a:cxn>
                <a:cxn ang="0">
                  <a:pos x="84" y="852"/>
                </a:cxn>
                <a:cxn ang="0">
                  <a:pos x="70" y="842"/>
                </a:cxn>
                <a:cxn ang="0">
                  <a:pos x="72" y="814"/>
                </a:cxn>
                <a:cxn ang="0">
                  <a:pos x="60" y="766"/>
                </a:cxn>
                <a:cxn ang="0">
                  <a:pos x="52" y="694"/>
                </a:cxn>
                <a:cxn ang="0">
                  <a:pos x="50" y="626"/>
                </a:cxn>
                <a:cxn ang="0">
                  <a:pos x="50" y="500"/>
                </a:cxn>
                <a:cxn ang="0">
                  <a:pos x="42" y="432"/>
                </a:cxn>
                <a:cxn ang="0">
                  <a:pos x="36" y="422"/>
                </a:cxn>
                <a:cxn ang="0">
                  <a:pos x="42" y="414"/>
                </a:cxn>
                <a:cxn ang="0">
                  <a:pos x="36" y="406"/>
                </a:cxn>
                <a:cxn ang="0">
                  <a:pos x="24" y="392"/>
                </a:cxn>
                <a:cxn ang="0">
                  <a:pos x="12" y="366"/>
                </a:cxn>
                <a:cxn ang="0">
                  <a:pos x="4" y="338"/>
                </a:cxn>
                <a:cxn ang="0">
                  <a:pos x="4" y="272"/>
                </a:cxn>
                <a:cxn ang="0">
                  <a:pos x="30" y="186"/>
                </a:cxn>
                <a:cxn ang="0">
                  <a:pos x="66" y="142"/>
                </a:cxn>
                <a:cxn ang="0">
                  <a:pos x="114" y="128"/>
                </a:cxn>
                <a:cxn ang="0">
                  <a:pos x="128" y="126"/>
                </a:cxn>
                <a:cxn ang="0">
                  <a:pos x="142" y="128"/>
                </a:cxn>
                <a:cxn ang="0">
                  <a:pos x="152" y="100"/>
                </a:cxn>
                <a:cxn ang="0">
                  <a:pos x="146" y="88"/>
                </a:cxn>
                <a:cxn ang="0">
                  <a:pos x="146" y="72"/>
                </a:cxn>
                <a:cxn ang="0">
                  <a:pos x="152" y="60"/>
                </a:cxn>
                <a:cxn ang="0">
                  <a:pos x="144" y="42"/>
                </a:cxn>
                <a:cxn ang="0">
                  <a:pos x="146" y="34"/>
                </a:cxn>
                <a:cxn ang="0">
                  <a:pos x="168" y="8"/>
                </a:cxn>
                <a:cxn ang="0">
                  <a:pos x="186" y="4"/>
                </a:cxn>
                <a:cxn ang="0">
                  <a:pos x="192" y="2"/>
                </a:cxn>
                <a:cxn ang="0">
                  <a:pos x="220" y="6"/>
                </a:cxn>
                <a:cxn ang="0">
                  <a:pos x="232" y="16"/>
                </a:cxn>
                <a:cxn ang="0">
                  <a:pos x="248" y="38"/>
                </a:cxn>
                <a:cxn ang="0">
                  <a:pos x="250" y="64"/>
                </a:cxn>
                <a:cxn ang="0">
                  <a:pos x="240" y="70"/>
                </a:cxn>
                <a:cxn ang="0">
                  <a:pos x="232" y="88"/>
                </a:cxn>
                <a:cxn ang="0">
                  <a:pos x="214" y="128"/>
                </a:cxn>
                <a:cxn ang="0">
                  <a:pos x="220" y="150"/>
                </a:cxn>
                <a:cxn ang="0">
                  <a:pos x="256" y="172"/>
                </a:cxn>
                <a:cxn ang="0">
                  <a:pos x="276" y="216"/>
                </a:cxn>
              </a:cxnLst>
              <a:rect l="0" t="0" r="r" b="b"/>
              <a:pathLst>
                <a:path w="276" h="894">
                  <a:moveTo>
                    <a:pt x="276" y="216"/>
                  </a:moveTo>
                  <a:lnTo>
                    <a:pt x="276" y="216"/>
                  </a:lnTo>
                  <a:lnTo>
                    <a:pt x="272" y="264"/>
                  </a:lnTo>
                  <a:lnTo>
                    <a:pt x="272" y="264"/>
                  </a:lnTo>
                  <a:lnTo>
                    <a:pt x="256" y="324"/>
                  </a:lnTo>
                  <a:lnTo>
                    <a:pt x="256" y="324"/>
                  </a:lnTo>
                  <a:lnTo>
                    <a:pt x="252" y="346"/>
                  </a:lnTo>
                  <a:lnTo>
                    <a:pt x="252" y="382"/>
                  </a:lnTo>
                  <a:lnTo>
                    <a:pt x="252" y="382"/>
                  </a:lnTo>
                  <a:lnTo>
                    <a:pt x="252" y="406"/>
                  </a:lnTo>
                  <a:lnTo>
                    <a:pt x="252" y="426"/>
                  </a:lnTo>
                  <a:lnTo>
                    <a:pt x="248" y="446"/>
                  </a:lnTo>
                  <a:lnTo>
                    <a:pt x="248" y="446"/>
                  </a:lnTo>
                  <a:lnTo>
                    <a:pt x="254" y="478"/>
                  </a:lnTo>
                  <a:lnTo>
                    <a:pt x="254" y="478"/>
                  </a:lnTo>
                  <a:lnTo>
                    <a:pt x="256" y="506"/>
                  </a:lnTo>
                  <a:lnTo>
                    <a:pt x="254" y="530"/>
                  </a:lnTo>
                  <a:lnTo>
                    <a:pt x="254" y="530"/>
                  </a:lnTo>
                  <a:lnTo>
                    <a:pt x="240" y="584"/>
                  </a:lnTo>
                  <a:lnTo>
                    <a:pt x="240" y="584"/>
                  </a:lnTo>
                  <a:lnTo>
                    <a:pt x="234" y="606"/>
                  </a:lnTo>
                  <a:lnTo>
                    <a:pt x="224" y="658"/>
                  </a:lnTo>
                  <a:lnTo>
                    <a:pt x="224" y="658"/>
                  </a:lnTo>
                  <a:lnTo>
                    <a:pt x="208" y="746"/>
                  </a:lnTo>
                  <a:lnTo>
                    <a:pt x="208" y="746"/>
                  </a:lnTo>
                  <a:lnTo>
                    <a:pt x="206" y="772"/>
                  </a:lnTo>
                  <a:lnTo>
                    <a:pt x="206" y="814"/>
                  </a:lnTo>
                  <a:lnTo>
                    <a:pt x="196" y="822"/>
                  </a:lnTo>
                  <a:lnTo>
                    <a:pt x="196" y="822"/>
                  </a:lnTo>
                  <a:lnTo>
                    <a:pt x="198" y="830"/>
                  </a:lnTo>
                  <a:lnTo>
                    <a:pt x="200" y="836"/>
                  </a:lnTo>
                  <a:lnTo>
                    <a:pt x="200" y="836"/>
                  </a:lnTo>
                  <a:lnTo>
                    <a:pt x="208" y="844"/>
                  </a:lnTo>
                  <a:lnTo>
                    <a:pt x="218" y="852"/>
                  </a:lnTo>
                  <a:lnTo>
                    <a:pt x="218" y="852"/>
                  </a:lnTo>
                  <a:lnTo>
                    <a:pt x="240" y="860"/>
                  </a:lnTo>
                  <a:lnTo>
                    <a:pt x="240" y="860"/>
                  </a:lnTo>
                  <a:lnTo>
                    <a:pt x="242" y="868"/>
                  </a:lnTo>
                  <a:lnTo>
                    <a:pt x="240" y="876"/>
                  </a:lnTo>
                  <a:lnTo>
                    <a:pt x="240" y="876"/>
                  </a:lnTo>
                  <a:lnTo>
                    <a:pt x="238" y="880"/>
                  </a:lnTo>
                  <a:lnTo>
                    <a:pt x="234" y="882"/>
                  </a:lnTo>
                  <a:lnTo>
                    <a:pt x="220" y="886"/>
                  </a:lnTo>
                  <a:lnTo>
                    <a:pt x="220" y="886"/>
                  </a:lnTo>
                  <a:lnTo>
                    <a:pt x="212" y="888"/>
                  </a:lnTo>
                  <a:lnTo>
                    <a:pt x="204" y="886"/>
                  </a:lnTo>
                  <a:lnTo>
                    <a:pt x="204" y="886"/>
                  </a:lnTo>
                  <a:lnTo>
                    <a:pt x="194" y="882"/>
                  </a:lnTo>
                  <a:lnTo>
                    <a:pt x="184" y="880"/>
                  </a:lnTo>
                  <a:lnTo>
                    <a:pt x="184" y="880"/>
                  </a:lnTo>
                  <a:lnTo>
                    <a:pt x="164" y="872"/>
                  </a:lnTo>
                  <a:lnTo>
                    <a:pt x="164" y="872"/>
                  </a:lnTo>
                  <a:lnTo>
                    <a:pt x="152" y="870"/>
                  </a:lnTo>
                  <a:lnTo>
                    <a:pt x="152" y="884"/>
                  </a:lnTo>
                  <a:lnTo>
                    <a:pt x="148" y="894"/>
                  </a:lnTo>
                  <a:lnTo>
                    <a:pt x="148" y="894"/>
                  </a:lnTo>
                  <a:lnTo>
                    <a:pt x="120" y="894"/>
                  </a:lnTo>
                  <a:lnTo>
                    <a:pt x="120" y="894"/>
                  </a:lnTo>
                  <a:lnTo>
                    <a:pt x="108" y="892"/>
                  </a:lnTo>
                  <a:lnTo>
                    <a:pt x="92" y="886"/>
                  </a:lnTo>
                  <a:lnTo>
                    <a:pt x="92" y="886"/>
                  </a:lnTo>
                  <a:lnTo>
                    <a:pt x="88" y="884"/>
                  </a:lnTo>
                  <a:lnTo>
                    <a:pt x="86" y="880"/>
                  </a:lnTo>
                  <a:lnTo>
                    <a:pt x="84" y="874"/>
                  </a:lnTo>
                  <a:lnTo>
                    <a:pt x="84" y="866"/>
                  </a:lnTo>
                  <a:lnTo>
                    <a:pt x="84" y="852"/>
                  </a:lnTo>
                  <a:lnTo>
                    <a:pt x="84" y="852"/>
                  </a:lnTo>
                  <a:lnTo>
                    <a:pt x="74" y="848"/>
                  </a:lnTo>
                  <a:lnTo>
                    <a:pt x="70" y="842"/>
                  </a:lnTo>
                  <a:lnTo>
                    <a:pt x="70" y="842"/>
                  </a:lnTo>
                  <a:lnTo>
                    <a:pt x="72" y="838"/>
                  </a:lnTo>
                  <a:lnTo>
                    <a:pt x="72" y="814"/>
                  </a:lnTo>
                  <a:lnTo>
                    <a:pt x="72" y="814"/>
                  </a:lnTo>
                  <a:lnTo>
                    <a:pt x="60" y="766"/>
                  </a:lnTo>
                  <a:lnTo>
                    <a:pt x="60" y="766"/>
                  </a:lnTo>
                  <a:lnTo>
                    <a:pt x="56" y="754"/>
                  </a:lnTo>
                  <a:lnTo>
                    <a:pt x="54" y="738"/>
                  </a:lnTo>
                  <a:lnTo>
                    <a:pt x="52" y="694"/>
                  </a:lnTo>
                  <a:lnTo>
                    <a:pt x="52" y="694"/>
                  </a:lnTo>
                  <a:lnTo>
                    <a:pt x="50" y="626"/>
                  </a:lnTo>
                  <a:lnTo>
                    <a:pt x="50" y="626"/>
                  </a:lnTo>
                  <a:lnTo>
                    <a:pt x="50" y="538"/>
                  </a:lnTo>
                  <a:lnTo>
                    <a:pt x="50" y="538"/>
                  </a:lnTo>
                  <a:lnTo>
                    <a:pt x="50" y="500"/>
                  </a:lnTo>
                  <a:lnTo>
                    <a:pt x="56" y="448"/>
                  </a:lnTo>
                  <a:lnTo>
                    <a:pt x="56" y="448"/>
                  </a:lnTo>
                  <a:lnTo>
                    <a:pt x="42" y="432"/>
                  </a:lnTo>
                  <a:lnTo>
                    <a:pt x="42" y="432"/>
                  </a:lnTo>
                  <a:lnTo>
                    <a:pt x="38" y="424"/>
                  </a:lnTo>
                  <a:lnTo>
                    <a:pt x="36" y="422"/>
                  </a:lnTo>
                  <a:lnTo>
                    <a:pt x="38" y="418"/>
                  </a:lnTo>
                  <a:lnTo>
                    <a:pt x="38" y="418"/>
                  </a:lnTo>
                  <a:lnTo>
                    <a:pt x="42" y="414"/>
                  </a:lnTo>
                  <a:lnTo>
                    <a:pt x="42" y="414"/>
                  </a:lnTo>
                  <a:lnTo>
                    <a:pt x="40" y="410"/>
                  </a:lnTo>
                  <a:lnTo>
                    <a:pt x="36" y="406"/>
                  </a:lnTo>
                  <a:lnTo>
                    <a:pt x="36" y="406"/>
                  </a:lnTo>
                  <a:lnTo>
                    <a:pt x="24" y="392"/>
                  </a:lnTo>
                  <a:lnTo>
                    <a:pt x="24" y="392"/>
                  </a:lnTo>
                  <a:lnTo>
                    <a:pt x="18" y="382"/>
                  </a:lnTo>
                  <a:lnTo>
                    <a:pt x="12" y="366"/>
                  </a:lnTo>
                  <a:lnTo>
                    <a:pt x="12" y="366"/>
                  </a:lnTo>
                  <a:lnTo>
                    <a:pt x="12" y="350"/>
                  </a:lnTo>
                  <a:lnTo>
                    <a:pt x="12" y="350"/>
                  </a:lnTo>
                  <a:lnTo>
                    <a:pt x="4" y="338"/>
                  </a:lnTo>
                  <a:lnTo>
                    <a:pt x="0" y="322"/>
                  </a:lnTo>
                  <a:lnTo>
                    <a:pt x="4" y="272"/>
                  </a:lnTo>
                  <a:lnTo>
                    <a:pt x="4" y="272"/>
                  </a:lnTo>
                  <a:lnTo>
                    <a:pt x="22" y="208"/>
                  </a:lnTo>
                  <a:lnTo>
                    <a:pt x="22" y="208"/>
                  </a:lnTo>
                  <a:lnTo>
                    <a:pt x="30" y="186"/>
                  </a:lnTo>
                  <a:lnTo>
                    <a:pt x="40" y="168"/>
                  </a:lnTo>
                  <a:lnTo>
                    <a:pt x="52" y="154"/>
                  </a:lnTo>
                  <a:lnTo>
                    <a:pt x="66" y="142"/>
                  </a:lnTo>
                  <a:lnTo>
                    <a:pt x="66" y="142"/>
                  </a:lnTo>
                  <a:lnTo>
                    <a:pt x="86" y="138"/>
                  </a:lnTo>
                  <a:lnTo>
                    <a:pt x="114" y="128"/>
                  </a:lnTo>
                  <a:lnTo>
                    <a:pt x="114" y="128"/>
                  </a:lnTo>
                  <a:lnTo>
                    <a:pt x="120" y="126"/>
                  </a:lnTo>
                  <a:lnTo>
                    <a:pt x="128" y="126"/>
                  </a:lnTo>
                  <a:lnTo>
                    <a:pt x="134" y="126"/>
                  </a:lnTo>
                  <a:lnTo>
                    <a:pt x="142" y="128"/>
                  </a:lnTo>
                  <a:lnTo>
                    <a:pt x="142" y="128"/>
                  </a:lnTo>
                  <a:lnTo>
                    <a:pt x="150" y="108"/>
                  </a:lnTo>
                  <a:lnTo>
                    <a:pt x="150" y="108"/>
                  </a:lnTo>
                  <a:lnTo>
                    <a:pt x="152" y="100"/>
                  </a:lnTo>
                  <a:lnTo>
                    <a:pt x="150" y="92"/>
                  </a:lnTo>
                  <a:lnTo>
                    <a:pt x="150" y="92"/>
                  </a:lnTo>
                  <a:lnTo>
                    <a:pt x="146" y="88"/>
                  </a:lnTo>
                  <a:lnTo>
                    <a:pt x="146" y="82"/>
                  </a:lnTo>
                  <a:lnTo>
                    <a:pt x="146" y="82"/>
                  </a:lnTo>
                  <a:lnTo>
                    <a:pt x="146" y="72"/>
                  </a:lnTo>
                  <a:lnTo>
                    <a:pt x="148" y="64"/>
                  </a:lnTo>
                  <a:lnTo>
                    <a:pt x="148" y="64"/>
                  </a:lnTo>
                  <a:lnTo>
                    <a:pt x="152" y="60"/>
                  </a:lnTo>
                  <a:lnTo>
                    <a:pt x="152" y="60"/>
                  </a:lnTo>
                  <a:lnTo>
                    <a:pt x="146" y="50"/>
                  </a:lnTo>
                  <a:lnTo>
                    <a:pt x="144" y="42"/>
                  </a:lnTo>
                  <a:lnTo>
                    <a:pt x="144" y="42"/>
                  </a:lnTo>
                  <a:lnTo>
                    <a:pt x="144" y="38"/>
                  </a:lnTo>
                  <a:lnTo>
                    <a:pt x="146" y="34"/>
                  </a:lnTo>
                  <a:lnTo>
                    <a:pt x="152" y="26"/>
                  </a:lnTo>
                  <a:lnTo>
                    <a:pt x="152" y="26"/>
                  </a:lnTo>
                  <a:lnTo>
                    <a:pt x="168" y="8"/>
                  </a:lnTo>
                  <a:lnTo>
                    <a:pt x="168" y="8"/>
                  </a:lnTo>
                  <a:lnTo>
                    <a:pt x="178" y="4"/>
                  </a:lnTo>
                  <a:lnTo>
                    <a:pt x="186" y="4"/>
                  </a:lnTo>
                  <a:lnTo>
                    <a:pt x="186" y="4"/>
                  </a:lnTo>
                  <a:lnTo>
                    <a:pt x="190" y="4"/>
                  </a:lnTo>
                  <a:lnTo>
                    <a:pt x="192" y="2"/>
                  </a:lnTo>
                  <a:lnTo>
                    <a:pt x="200" y="0"/>
                  </a:lnTo>
                  <a:lnTo>
                    <a:pt x="200" y="0"/>
                  </a:lnTo>
                  <a:lnTo>
                    <a:pt x="220" y="6"/>
                  </a:lnTo>
                  <a:lnTo>
                    <a:pt x="220" y="6"/>
                  </a:lnTo>
                  <a:lnTo>
                    <a:pt x="226" y="8"/>
                  </a:lnTo>
                  <a:lnTo>
                    <a:pt x="232" y="16"/>
                  </a:lnTo>
                  <a:lnTo>
                    <a:pt x="240" y="26"/>
                  </a:lnTo>
                  <a:lnTo>
                    <a:pt x="248" y="38"/>
                  </a:lnTo>
                  <a:lnTo>
                    <a:pt x="248" y="38"/>
                  </a:lnTo>
                  <a:lnTo>
                    <a:pt x="250" y="48"/>
                  </a:lnTo>
                  <a:lnTo>
                    <a:pt x="252" y="56"/>
                  </a:lnTo>
                  <a:lnTo>
                    <a:pt x="250" y="64"/>
                  </a:lnTo>
                  <a:lnTo>
                    <a:pt x="244" y="68"/>
                  </a:lnTo>
                  <a:lnTo>
                    <a:pt x="244" y="68"/>
                  </a:lnTo>
                  <a:lnTo>
                    <a:pt x="240" y="70"/>
                  </a:lnTo>
                  <a:lnTo>
                    <a:pt x="238" y="72"/>
                  </a:lnTo>
                  <a:lnTo>
                    <a:pt x="232" y="88"/>
                  </a:lnTo>
                  <a:lnTo>
                    <a:pt x="232" y="88"/>
                  </a:lnTo>
                  <a:lnTo>
                    <a:pt x="232" y="98"/>
                  </a:lnTo>
                  <a:lnTo>
                    <a:pt x="230" y="110"/>
                  </a:lnTo>
                  <a:lnTo>
                    <a:pt x="214" y="128"/>
                  </a:lnTo>
                  <a:lnTo>
                    <a:pt x="214" y="128"/>
                  </a:lnTo>
                  <a:lnTo>
                    <a:pt x="208" y="140"/>
                  </a:lnTo>
                  <a:lnTo>
                    <a:pt x="220" y="150"/>
                  </a:lnTo>
                  <a:lnTo>
                    <a:pt x="220" y="150"/>
                  </a:lnTo>
                  <a:lnTo>
                    <a:pt x="256" y="172"/>
                  </a:lnTo>
                  <a:lnTo>
                    <a:pt x="256" y="172"/>
                  </a:lnTo>
                  <a:lnTo>
                    <a:pt x="272" y="192"/>
                  </a:lnTo>
                  <a:lnTo>
                    <a:pt x="272" y="192"/>
                  </a:lnTo>
                  <a:lnTo>
                    <a:pt x="276" y="216"/>
                  </a:lnTo>
                  <a:lnTo>
                    <a:pt x="276" y="216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9" name="Freeform 15"/>
            <p:cNvSpPr>
              <a:spLocks/>
            </p:cNvSpPr>
            <p:nvPr userDrawn="1"/>
          </p:nvSpPr>
          <p:spPr bwMode="auto">
            <a:xfrm>
              <a:off x="6705599" y="2586247"/>
              <a:ext cx="1096722" cy="3890753"/>
            </a:xfrm>
            <a:custGeom>
              <a:avLst/>
              <a:gdLst/>
              <a:ahLst/>
              <a:cxnLst>
                <a:cxn ang="0">
                  <a:pos x="252" y="290"/>
                </a:cxn>
                <a:cxn ang="0">
                  <a:pos x="236" y="342"/>
                </a:cxn>
                <a:cxn ang="0">
                  <a:pos x="230" y="392"/>
                </a:cxn>
                <a:cxn ang="0">
                  <a:pos x="232" y="444"/>
                </a:cxn>
                <a:cxn ang="0">
                  <a:pos x="232" y="484"/>
                </a:cxn>
                <a:cxn ang="0">
                  <a:pos x="216" y="588"/>
                </a:cxn>
                <a:cxn ang="0">
                  <a:pos x="212" y="646"/>
                </a:cxn>
                <a:cxn ang="0">
                  <a:pos x="220" y="722"/>
                </a:cxn>
                <a:cxn ang="0">
                  <a:pos x="222" y="794"/>
                </a:cxn>
                <a:cxn ang="0">
                  <a:pos x="212" y="836"/>
                </a:cxn>
                <a:cxn ang="0">
                  <a:pos x="222" y="866"/>
                </a:cxn>
                <a:cxn ang="0">
                  <a:pos x="220" y="888"/>
                </a:cxn>
                <a:cxn ang="0">
                  <a:pos x="208" y="894"/>
                </a:cxn>
                <a:cxn ang="0">
                  <a:pos x="182" y="890"/>
                </a:cxn>
                <a:cxn ang="0">
                  <a:pos x="176" y="850"/>
                </a:cxn>
                <a:cxn ang="0">
                  <a:pos x="158" y="828"/>
                </a:cxn>
                <a:cxn ang="0">
                  <a:pos x="154" y="728"/>
                </a:cxn>
                <a:cxn ang="0">
                  <a:pos x="150" y="706"/>
                </a:cxn>
                <a:cxn ang="0">
                  <a:pos x="120" y="540"/>
                </a:cxn>
                <a:cxn ang="0">
                  <a:pos x="108" y="686"/>
                </a:cxn>
                <a:cxn ang="0">
                  <a:pos x="108" y="820"/>
                </a:cxn>
                <a:cxn ang="0">
                  <a:pos x="80" y="866"/>
                </a:cxn>
                <a:cxn ang="0">
                  <a:pos x="66" y="882"/>
                </a:cxn>
                <a:cxn ang="0">
                  <a:pos x="22" y="884"/>
                </a:cxn>
                <a:cxn ang="0">
                  <a:pos x="12" y="878"/>
                </a:cxn>
                <a:cxn ang="0">
                  <a:pos x="26" y="862"/>
                </a:cxn>
                <a:cxn ang="0">
                  <a:pos x="50" y="810"/>
                </a:cxn>
                <a:cxn ang="0">
                  <a:pos x="48" y="778"/>
                </a:cxn>
                <a:cxn ang="0">
                  <a:pos x="52" y="734"/>
                </a:cxn>
                <a:cxn ang="0">
                  <a:pos x="48" y="712"/>
                </a:cxn>
                <a:cxn ang="0">
                  <a:pos x="52" y="628"/>
                </a:cxn>
                <a:cxn ang="0">
                  <a:pos x="46" y="598"/>
                </a:cxn>
                <a:cxn ang="0">
                  <a:pos x="22" y="478"/>
                </a:cxn>
                <a:cxn ang="0">
                  <a:pos x="22" y="358"/>
                </a:cxn>
                <a:cxn ang="0">
                  <a:pos x="0" y="276"/>
                </a:cxn>
                <a:cxn ang="0">
                  <a:pos x="4" y="244"/>
                </a:cxn>
                <a:cxn ang="0">
                  <a:pos x="18" y="198"/>
                </a:cxn>
                <a:cxn ang="0">
                  <a:pos x="22" y="166"/>
                </a:cxn>
                <a:cxn ang="0">
                  <a:pos x="34" y="152"/>
                </a:cxn>
                <a:cxn ang="0">
                  <a:pos x="68" y="142"/>
                </a:cxn>
                <a:cxn ang="0">
                  <a:pos x="100" y="124"/>
                </a:cxn>
                <a:cxn ang="0">
                  <a:pos x="104" y="92"/>
                </a:cxn>
                <a:cxn ang="0">
                  <a:pos x="100" y="78"/>
                </a:cxn>
                <a:cxn ang="0">
                  <a:pos x="94" y="48"/>
                </a:cxn>
                <a:cxn ang="0">
                  <a:pos x="106" y="12"/>
                </a:cxn>
                <a:cxn ang="0">
                  <a:pos x="134" y="0"/>
                </a:cxn>
                <a:cxn ang="0">
                  <a:pos x="156" y="4"/>
                </a:cxn>
                <a:cxn ang="0">
                  <a:pos x="172" y="14"/>
                </a:cxn>
                <a:cxn ang="0">
                  <a:pos x="178" y="26"/>
                </a:cxn>
                <a:cxn ang="0">
                  <a:pos x="174" y="48"/>
                </a:cxn>
                <a:cxn ang="0">
                  <a:pos x="172" y="76"/>
                </a:cxn>
                <a:cxn ang="0">
                  <a:pos x="166" y="110"/>
                </a:cxn>
                <a:cxn ang="0">
                  <a:pos x="182" y="128"/>
                </a:cxn>
                <a:cxn ang="0">
                  <a:pos x="216" y="148"/>
                </a:cxn>
                <a:cxn ang="0">
                  <a:pos x="244" y="166"/>
                </a:cxn>
              </a:cxnLst>
              <a:rect l="0" t="0" r="r" b="b"/>
              <a:pathLst>
                <a:path w="252" h="894">
                  <a:moveTo>
                    <a:pt x="252" y="262"/>
                  </a:moveTo>
                  <a:lnTo>
                    <a:pt x="252" y="262"/>
                  </a:lnTo>
                  <a:lnTo>
                    <a:pt x="252" y="290"/>
                  </a:lnTo>
                  <a:lnTo>
                    <a:pt x="250" y="310"/>
                  </a:lnTo>
                  <a:lnTo>
                    <a:pt x="250" y="310"/>
                  </a:lnTo>
                  <a:lnTo>
                    <a:pt x="236" y="342"/>
                  </a:lnTo>
                  <a:lnTo>
                    <a:pt x="236" y="342"/>
                  </a:lnTo>
                  <a:lnTo>
                    <a:pt x="228" y="360"/>
                  </a:lnTo>
                  <a:lnTo>
                    <a:pt x="230" y="392"/>
                  </a:lnTo>
                  <a:lnTo>
                    <a:pt x="230" y="392"/>
                  </a:lnTo>
                  <a:lnTo>
                    <a:pt x="232" y="444"/>
                  </a:lnTo>
                  <a:lnTo>
                    <a:pt x="232" y="444"/>
                  </a:lnTo>
                  <a:lnTo>
                    <a:pt x="234" y="456"/>
                  </a:lnTo>
                  <a:lnTo>
                    <a:pt x="238" y="478"/>
                  </a:lnTo>
                  <a:lnTo>
                    <a:pt x="232" y="484"/>
                  </a:lnTo>
                  <a:lnTo>
                    <a:pt x="222" y="490"/>
                  </a:lnTo>
                  <a:lnTo>
                    <a:pt x="222" y="490"/>
                  </a:lnTo>
                  <a:lnTo>
                    <a:pt x="216" y="588"/>
                  </a:lnTo>
                  <a:lnTo>
                    <a:pt x="216" y="588"/>
                  </a:lnTo>
                  <a:lnTo>
                    <a:pt x="212" y="646"/>
                  </a:lnTo>
                  <a:lnTo>
                    <a:pt x="212" y="646"/>
                  </a:lnTo>
                  <a:lnTo>
                    <a:pt x="218" y="694"/>
                  </a:lnTo>
                  <a:lnTo>
                    <a:pt x="220" y="722"/>
                  </a:lnTo>
                  <a:lnTo>
                    <a:pt x="220" y="722"/>
                  </a:lnTo>
                  <a:lnTo>
                    <a:pt x="222" y="770"/>
                  </a:lnTo>
                  <a:lnTo>
                    <a:pt x="222" y="794"/>
                  </a:lnTo>
                  <a:lnTo>
                    <a:pt x="222" y="794"/>
                  </a:lnTo>
                  <a:lnTo>
                    <a:pt x="224" y="828"/>
                  </a:lnTo>
                  <a:lnTo>
                    <a:pt x="212" y="836"/>
                  </a:lnTo>
                  <a:lnTo>
                    <a:pt x="212" y="836"/>
                  </a:lnTo>
                  <a:lnTo>
                    <a:pt x="220" y="856"/>
                  </a:lnTo>
                  <a:lnTo>
                    <a:pt x="220" y="856"/>
                  </a:lnTo>
                  <a:lnTo>
                    <a:pt x="222" y="866"/>
                  </a:lnTo>
                  <a:lnTo>
                    <a:pt x="222" y="884"/>
                  </a:lnTo>
                  <a:lnTo>
                    <a:pt x="222" y="884"/>
                  </a:lnTo>
                  <a:lnTo>
                    <a:pt x="220" y="888"/>
                  </a:lnTo>
                  <a:lnTo>
                    <a:pt x="218" y="892"/>
                  </a:lnTo>
                  <a:lnTo>
                    <a:pt x="214" y="892"/>
                  </a:lnTo>
                  <a:lnTo>
                    <a:pt x="208" y="894"/>
                  </a:lnTo>
                  <a:lnTo>
                    <a:pt x="208" y="894"/>
                  </a:lnTo>
                  <a:lnTo>
                    <a:pt x="196" y="892"/>
                  </a:lnTo>
                  <a:lnTo>
                    <a:pt x="182" y="890"/>
                  </a:lnTo>
                  <a:lnTo>
                    <a:pt x="182" y="890"/>
                  </a:lnTo>
                  <a:lnTo>
                    <a:pt x="176" y="876"/>
                  </a:lnTo>
                  <a:lnTo>
                    <a:pt x="176" y="850"/>
                  </a:lnTo>
                  <a:lnTo>
                    <a:pt x="176" y="850"/>
                  </a:lnTo>
                  <a:lnTo>
                    <a:pt x="174" y="836"/>
                  </a:lnTo>
                  <a:lnTo>
                    <a:pt x="158" y="828"/>
                  </a:lnTo>
                  <a:lnTo>
                    <a:pt x="158" y="746"/>
                  </a:lnTo>
                  <a:lnTo>
                    <a:pt x="158" y="746"/>
                  </a:lnTo>
                  <a:lnTo>
                    <a:pt x="154" y="728"/>
                  </a:lnTo>
                  <a:lnTo>
                    <a:pt x="154" y="728"/>
                  </a:lnTo>
                  <a:lnTo>
                    <a:pt x="150" y="706"/>
                  </a:lnTo>
                  <a:lnTo>
                    <a:pt x="150" y="706"/>
                  </a:lnTo>
                  <a:lnTo>
                    <a:pt x="146" y="648"/>
                  </a:lnTo>
                  <a:lnTo>
                    <a:pt x="134" y="586"/>
                  </a:lnTo>
                  <a:lnTo>
                    <a:pt x="120" y="540"/>
                  </a:lnTo>
                  <a:lnTo>
                    <a:pt x="108" y="652"/>
                  </a:lnTo>
                  <a:lnTo>
                    <a:pt x="108" y="652"/>
                  </a:lnTo>
                  <a:lnTo>
                    <a:pt x="108" y="686"/>
                  </a:lnTo>
                  <a:lnTo>
                    <a:pt x="108" y="686"/>
                  </a:lnTo>
                  <a:lnTo>
                    <a:pt x="106" y="768"/>
                  </a:lnTo>
                  <a:lnTo>
                    <a:pt x="108" y="820"/>
                  </a:lnTo>
                  <a:lnTo>
                    <a:pt x="100" y="830"/>
                  </a:lnTo>
                  <a:lnTo>
                    <a:pt x="100" y="860"/>
                  </a:lnTo>
                  <a:lnTo>
                    <a:pt x="80" y="866"/>
                  </a:lnTo>
                  <a:lnTo>
                    <a:pt x="70" y="868"/>
                  </a:lnTo>
                  <a:lnTo>
                    <a:pt x="66" y="882"/>
                  </a:lnTo>
                  <a:lnTo>
                    <a:pt x="66" y="882"/>
                  </a:lnTo>
                  <a:lnTo>
                    <a:pt x="42" y="884"/>
                  </a:lnTo>
                  <a:lnTo>
                    <a:pt x="42" y="884"/>
                  </a:lnTo>
                  <a:lnTo>
                    <a:pt x="22" y="884"/>
                  </a:lnTo>
                  <a:lnTo>
                    <a:pt x="16" y="882"/>
                  </a:lnTo>
                  <a:lnTo>
                    <a:pt x="12" y="878"/>
                  </a:lnTo>
                  <a:lnTo>
                    <a:pt x="12" y="878"/>
                  </a:lnTo>
                  <a:lnTo>
                    <a:pt x="10" y="874"/>
                  </a:lnTo>
                  <a:lnTo>
                    <a:pt x="12" y="868"/>
                  </a:lnTo>
                  <a:lnTo>
                    <a:pt x="26" y="862"/>
                  </a:lnTo>
                  <a:lnTo>
                    <a:pt x="52" y="824"/>
                  </a:lnTo>
                  <a:lnTo>
                    <a:pt x="50" y="810"/>
                  </a:lnTo>
                  <a:lnTo>
                    <a:pt x="50" y="810"/>
                  </a:lnTo>
                  <a:lnTo>
                    <a:pt x="48" y="792"/>
                  </a:lnTo>
                  <a:lnTo>
                    <a:pt x="48" y="778"/>
                  </a:lnTo>
                  <a:lnTo>
                    <a:pt x="48" y="778"/>
                  </a:lnTo>
                  <a:lnTo>
                    <a:pt x="48" y="754"/>
                  </a:lnTo>
                  <a:lnTo>
                    <a:pt x="48" y="754"/>
                  </a:lnTo>
                  <a:lnTo>
                    <a:pt x="52" y="734"/>
                  </a:lnTo>
                  <a:lnTo>
                    <a:pt x="52" y="734"/>
                  </a:lnTo>
                  <a:lnTo>
                    <a:pt x="48" y="712"/>
                  </a:lnTo>
                  <a:lnTo>
                    <a:pt x="48" y="712"/>
                  </a:lnTo>
                  <a:lnTo>
                    <a:pt x="48" y="684"/>
                  </a:lnTo>
                  <a:lnTo>
                    <a:pt x="48" y="684"/>
                  </a:lnTo>
                  <a:lnTo>
                    <a:pt x="52" y="628"/>
                  </a:lnTo>
                  <a:lnTo>
                    <a:pt x="52" y="628"/>
                  </a:lnTo>
                  <a:lnTo>
                    <a:pt x="48" y="614"/>
                  </a:lnTo>
                  <a:lnTo>
                    <a:pt x="46" y="598"/>
                  </a:lnTo>
                  <a:lnTo>
                    <a:pt x="46" y="598"/>
                  </a:lnTo>
                  <a:lnTo>
                    <a:pt x="40" y="484"/>
                  </a:lnTo>
                  <a:lnTo>
                    <a:pt x="22" y="478"/>
                  </a:lnTo>
                  <a:lnTo>
                    <a:pt x="28" y="372"/>
                  </a:lnTo>
                  <a:lnTo>
                    <a:pt x="22" y="358"/>
                  </a:lnTo>
                  <a:lnTo>
                    <a:pt x="22" y="358"/>
                  </a:lnTo>
                  <a:lnTo>
                    <a:pt x="8" y="312"/>
                  </a:lnTo>
                  <a:lnTo>
                    <a:pt x="8" y="312"/>
                  </a:lnTo>
                  <a:lnTo>
                    <a:pt x="0" y="276"/>
                  </a:lnTo>
                  <a:lnTo>
                    <a:pt x="0" y="276"/>
                  </a:lnTo>
                  <a:lnTo>
                    <a:pt x="2" y="254"/>
                  </a:lnTo>
                  <a:lnTo>
                    <a:pt x="4" y="244"/>
                  </a:lnTo>
                  <a:lnTo>
                    <a:pt x="8" y="236"/>
                  </a:lnTo>
                  <a:lnTo>
                    <a:pt x="8" y="236"/>
                  </a:lnTo>
                  <a:lnTo>
                    <a:pt x="18" y="198"/>
                  </a:lnTo>
                  <a:lnTo>
                    <a:pt x="18" y="198"/>
                  </a:lnTo>
                  <a:lnTo>
                    <a:pt x="22" y="166"/>
                  </a:lnTo>
                  <a:lnTo>
                    <a:pt x="22" y="166"/>
                  </a:lnTo>
                  <a:lnTo>
                    <a:pt x="26" y="162"/>
                  </a:lnTo>
                  <a:lnTo>
                    <a:pt x="34" y="152"/>
                  </a:lnTo>
                  <a:lnTo>
                    <a:pt x="34" y="152"/>
                  </a:lnTo>
                  <a:lnTo>
                    <a:pt x="40" y="148"/>
                  </a:lnTo>
                  <a:lnTo>
                    <a:pt x="46" y="146"/>
                  </a:lnTo>
                  <a:lnTo>
                    <a:pt x="68" y="142"/>
                  </a:lnTo>
                  <a:lnTo>
                    <a:pt x="68" y="142"/>
                  </a:lnTo>
                  <a:lnTo>
                    <a:pt x="80" y="138"/>
                  </a:lnTo>
                  <a:lnTo>
                    <a:pt x="100" y="124"/>
                  </a:lnTo>
                  <a:lnTo>
                    <a:pt x="104" y="110"/>
                  </a:lnTo>
                  <a:lnTo>
                    <a:pt x="104" y="110"/>
                  </a:lnTo>
                  <a:lnTo>
                    <a:pt x="104" y="92"/>
                  </a:lnTo>
                  <a:lnTo>
                    <a:pt x="104" y="92"/>
                  </a:lnTo>
                  <a:lnTo>
                    <a:pt x="100" y="78"/>
                  </a:lnTo>
                  <a:lnTo>
                    <a:pt x="100" y="78"/>
                  </a:lnTo>
                  <a:lnTo>
                    <a:pt x="94" y="54"/>
                  </a:lnTo>
                  <a:lnTo>
                    <a:pt x="94" y="54"/>
                  </a:lnTo>
                  <a:lnTo>
                    <a:pt x="94" y="48"/>
                  </a:lnTo>
                  <a:lnTo>
                    <a:pt x="94" y="42"/>
                  </a:lnTo>
                  <a:lnTo>
                    <a:pt x="100" y="24"/>
                  </a:lnTo>
                  <a:lnTo>
                    <a:pt x="106" y="12"/>
                  </a:lnTo>
                  <a:lnTo>
                    <a:pt x="106" y="12"/>
                  </a:lnTo>
                  <a:lnTo>
                    <a:pt x="122" y="4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46" y="0"/>
                  </a:lnTo>
                  <a:lnTo>
                    <a:pt x="156" y="4"/>
                  </a:lnTo>
                  <a:lnTo>
                    <a:pt x="164" y="8"/>
                  </a:lnTo>
                  <a:lnTo>
                    <a:pt x="172" y="14"/>
                  </a:lnTo>
                  <a:lnTo>
                    <a:pt x="172" y="14"/>
                  </a:lnTo>
                  <a:lnTo>
                    <a:pt x="176" y="18"/>
                  </a:lnTo>
                  <a:lnTo>
                    <a:pt x="178" y="22"/>
                  </a:lnTo>
                  <a:lnTo>
                    <a:pt x="178" y="26"/>
                  </a:lnTo>
                  <a:lnTo>
                    <a:pt x="178" y="30"/>
                  </a:lnTo>
                  <a:lnTo>
                    <a:pt x="178" y="30"/>
                  </a:lnTo>
                  <a:lnTo>
                    <a:pt x="174" y="48"/>
                  </a:lnTo>
                  <a:lnTo>
                    <a:pt x="174" y="48"/>
                  </a:lnTo>
                  <a:lnTo>
                    <a:pt x="172" y="76"/>
                  </a:lnTo>
                  <a:lnTo>
                    <a:pt x="172" y="76"/>
                  </a:lnTo>
                  <a:lnTo>
                    <a:pt x="168" y="98"/>
                  </a:lnTo>
                  <a:lnTo>
                    <a:pt x="166" y="110"/>
                  </a:lnTo>
                  <a:lnTo>
                    <a:pt x="166" y="110"/>
                  </a:lnTo>
                  <a:lnTo>
                    <a:pt x="174" y="122"/>
                  </a:lnTo>
                  <a:lnTo>
                    <a:pt x="178" y="126"/>
                  </a:lnTo>
                  <a:lnTo>
                    <a:pt x="182" y="128"/>
                  </a:lnTo>
                  <a:lnTo>
                    <a:pt x="182" y="128"/>
                  </a:lnTo>
                  <a:lnTo>
                    <a:pt x="196" y="138"/>
                  </a:lnTo>
                  <a:lnTo>
                    <a:pt x="216" y="148"/>
                  </a:lnTo>
                  <a:lnTo>
                    <a:pt x="216" y="148"/>
                  </a:lnTo>
                  <a:lnTo>
                    <a:pt x="224" y="154"/>
                  </a:lnTo>
                  <a:lnTo>
                    <a:pt x="244" y="166"/>
                  </a:lnTo>
                  <a:lnTo>
                    <a:pt x="252" y="216"/>
                  </a:lnTo>
                  <a:lnTo>
                    <a:pt x="252" y="262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5" name="Freeform 11"/>
            <p:cNvSpPr>
              <a:spLocks noEditPoints="1"/>
            </p:cNvSpPr>
            <p:nvPr userDrawn="1"/>
          </p:nvSpPr>
          <p:spPr bwMode="auto">
            <a:xfrm>
              <a:off x="5966634" y="2908500"/>
              <a:ext cx="1541046" cy="3644699"/>
            </a:xfrm>
            <a:custGeom>
              <a:avLst/>
              <a:gdLst/>
              <a:ahLst/>
              <a:cxnLst>
                <a:cxn ang="0">
                  <a:pos x="60" y="20"/>
                </a:cxn>
                <a:cxn ang="0">
                  <a:pos x="86" y="0"/>
                </a:cxn>
                <a:cxn ang="0">
                  <a:pos x="126" y="10"/>
                </a:cxn>
                <a:cxn ang="0">
                  <a:pos x="152" y="46"/>
                </a:cxn>
                <a:cxn ang="0">
                  <a:pos x="150" y="72"/>
                </a:cxn>
                <a:cxn ang="0">
                  <a:pos x="132" y="88"/>
                </a:cxn>
                <a:cxn ang="0">
                  <a:pos x="130" y="100"/>
                </a:cxn>
                <a:cxn ang="0">
                  <a:pos x="100" y="136"/>
                </a:cxn>
                <a:cxn ang="0">
                  <a:pos x="106" y="146"/>
                </a:cxn>
                <a:cxn ang="0">
                  <a:pos x="120" y="150"/>
                </a:cxn>
                <a:cxn ang="0">
                  <a:pos x="146" y="194"/>
                </a:cxn>
                <a:cxn ang="0">
                  <a:pos x="170" y="264"/>
                </a:cxn>
                <a:cxn ang="0">
                  <a:pos x="196" y="354"/>
                </a:cxn>
                <a:cxn ang="0">
                  <a:pos x="304" y="556"/>
                </a:cxn>
                <a:cxn ang="0">
                  <a:pos x="320" y="618"/>
                </a:cxn>
                <a:cxn ang="0">
                  <a:pos x="314" y="696"/>
                </a:cxn>
                <a:cxn ang="0">
                  <a:pos x="314" y="784"/>
                </a:cxn>
                <a:cxn ang="0">
                  <a:pos x="318" y="806"/>
                </a:cxn>
                <a:cxn ang="0">
                  <a:pos x="372" y="850"/>
                </a:cxn>
                <a:cxn ang="0">
                  <a:pos x="378" y="856"/>
                </a:cxn>
                <a:cxn ang="0">
                  <a:pos x="344" y="876"/>
                </a:cxn>
                <a:cxn ang="0">
                  <a:pos x="280" y="870"/>
                </a:cxn>
                <a:cxn ang="0">
                  <a:pos x="254" y="864"/>
                </a:cxn>
                <a:cxn ang="0">
                  <a:pos x="248" y="838"/>
                </a:cxn>
                <a:cxn ang="0">
                  <a:pos x="254" y="818"/>
                </a:cxn>
                <a:cxn ang="0">
                  <a:pos x="260" y="766"/>
                </a:cxn>
                <a:cxn ang="0">
                  <a:pos x="264" y="640"/>
                </a:cxn>
                <a:cxn ang="0">
                  <a:pos x="254" y="606"/>
                </a:cxn>
                <a:cxn ang="0">
                  <a:pos x="232" y="608"/>
                </a:cxn>
                <a:cxn ang="0">
                  <a:pos x="126" y="672"/>
                </a:cxn>
                <a:cxn ang="0">
                  <a:pos x="124" y="790"/>
                </a:cxn>
                <a:cxn ang="0">
                  <a:pos x="134" y="830"/>
                </a:cxn>
                <a:cxn ang="0">
                  <a:pos x="162" y="880"/>
                </a:cxn>
                <a:cxn ang="0">
                  <a:pos x="144" y="894"/>
                </a:cxn>
                <a:cxn ang="0">
                  <a:pos x="102" y="892"/>
                </a:cxn>
                <a:cxn ang="0">
                  <a:pos x="76" y="880"/>
                </a:cxn>
                <a:cxn ang="0">
                  <a:pos x="70" y="868"/>
                </a:cxn>
                <a:cxn ang="0">
                  <a:pos x="76" y="830"/>
                </a:cxn>
                <a:cxn ang="0">
                  <a:pos x="68" y="722"/>
                </a:cxn>
                <a:cxn ang="0">
                  <a:pos x="66" y="632"/>
                </a:cxn>
                <a:cxn ang="0">
                  <a:pos x="56" y="614"/>
                </a:cxn>
                <a:cxn ang="0">
                  <a:pos x="60" y="572"/>
                </a:cxn>
                <a:cxn ang="0">
                  <a:pos x="58" y="484"/>
                </a:cxn>
                <a:cxn ang="0">
                  <a:pos x="6" y="374"/>
                </a:cxn>
                <a:cxn ang="0">
                  <a:pos x="4" y="178"/>
                </a:cxn>
                <a:cxn ang="0">
                  <a:pos x="10" y="150"/>
                </a:cxn>
                <a:cxn ang="0">
                  <a:pos x="18" y="114"/>
                </a:cxn>
                <a:cxn ang="0">
                  <a:pos x="28" y="94"/>
                </a:cxn>
                <a:cxn ang="0">
                  <a:pos x="38" y="80"/>
                </a:cxn>
                <a:cxn ang="0">
                  <a:pos x="44" y="50"/>
                </a:cxn>
                <a:cxn ang="0">
                  <a:pos x="38" y="284"/>
                </a:cxn>
                <a:cxn ang="0">
                  <a:pos x="42" y="370"/>
                </a:cxn>
                <a:cxn ang="0">
                  <a:pos x="54" y="422"/>
                </a:cxn>
                <a:cxn ang="0">
                  <a:pos x="70" y="390"/>
                </a:cxn>
                <a:cxn ang="0">
                  <a:pos x="74" y="340"/>
                </a:cxn>
                <a:cxn ang="0">
                  <a:pos x="50" y="262"/>
                </a:cxn>
                <a:cxn ang="0">
                  <a:pos x="44" y="242"/>
                </a:cxn>
                <a:cxn ang="0">
                  <a:pos x="38" y="266"/>
                </a:cxn>
              </a:cxnLst>
              <a:rect l="0" t="0" r="r" b="b"/>
              <a:pathLst>
                <a:path w="378" h="894">
                  <a:moveTo>
                    <a:pt x="46" y="44"/>
                  </a:moveTo>
                  <a:lnTo>
                    <a:pt x="46" y="44"/>
                  </a:lnTo>
                  <a:lnTo>
                    <a:pt x="60" y="20"/>
                  </a:lnTo>
                  <a:lnTo>
                    <a:pt x="60" y="20"/>
                  </a:lnTo>
                  <a:lnTo>
                    <a:pt x="64" y="14"/>
                  </a:lnTo>
                  <a:lnTo>
                    <a:pt x="70" y="8"/>
                  </a:lnTo>
                  <a:lnTo>
                    <a:pt x="78" y="4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102" y="2"/>
                  </a:lnTo>
                  <a:lnTo>
                    <a:pt x="116" y="6"/>
                  </a:lnTo>
                  <a:lnTo>
                    <a:pt x="126" y="10"/>
                  </a:lnTo>
                  <a:lnTo>
                    <a:pt x="136" y="18"/>
                  </a:lnTo>
                  <a:lnTo>
                    <a:pt x="144" y="26"/>
                  </a:lnTo>
                  <a:lnTo>
                    <a:pt x="148" y="34"/>
                  </a:lnTo>
                  <a:lnTo>
                    <a:pt x="152" y="46"/>
                  </a:lnTo>
                  <a:lnTo>
                    <a:pt x="152" y="58"/>
                  </a:lnTo>
                  <a:lnTo>
                    <a:pt x="152" y="58"/>
                  </a:lnTo>
                  <a:lnTo>
                    <a:pt x="152" y="66"/>
                  </a:lnTo>
                  <a:lnTo>
                    <a:pt x="150" y="72"/>
                  </a:lnTo>
                  <a:lnTo>
                    <a:pt x="146" y="76"/>
                  </a:lnTo>
                  <a:lnTo>
                    <a:pt x="142" y="80"/>
                  </a:lnTo>
                  <a:lnTo>
                    <a:pt x="142" y="80"/>
                  </a:lnTo>
                  <a:lnTo>
                    <a:pt x="132" y="88"/>
                  </a:lnTo>
                  <a:lnTo>
                    <a:pt x="132" y="88"/>
                  </a:lnTo>
                  <a:lnTo>
                    <a:pt x="134" y="92"/>
                  </a:lnTo>
                  <a:lnTo>
                    <a:pt x="134" y="92"/>
                  </a:lnTo>
                  <a:lnTo>
                    <a:pt x="130" y="100"/>
                  </a:lnTo>
                  <a:lnTo>
                    <a:pt x="124" y="108"/>
                  </a:lnTo>
                  <a:lnTo>
                    <a:pt x="114" y="120"/>
                  </a:lnTo>
                  <a:lnTo>
                    <a:pt x="100" y="130"/>
                  </a:lnTo>
                  <a:lnTo>
                    <a:pt x="100" y="136"/>
                  </a:lnTo>
                  <a:lnTo>
                    <a:pt x="100" y="136"/>
                  </a:lnTo>
                  <a:lnTo>
                    <a:pt x="100" y="140"/>
                  </a:lnTo>
                  <a:lnTo>
                    <a:pt x="102" y="144"/>
                  </a:lnTo>
                  <a:lnTo>
                    <a:pt x="106" y="146"/>
                  </a:lnTo>
                  <a:lnTo>
                    <a:pt x="110" y="148"/>
                  </a:lnTo>
                  <a:lnTo>
                    <a:pt x="110" y="148"/>
                  </a:lnTo>
                  <a:lnTo>
                    <a:pt x="116" y="148"/>
                  </a:lnTo>
                  <a:lnTo>
                    <a:pt x="120" y="150"/>
                  </a:lnTo>
                  <a:lnTo>
                    <a:pt x="124" y="154"/>
                  </a:lnTo>
                  <a:lnTo>
                    <a:pt x="126" y="158"/>
                  </a:lnTo>
                  <a:lnTo>
                    <a:pt x="126" y="158"/>
                  </a:lnTo>
                  <a:lnTo>
                    <a:pt x="146" y="194"/>
                  </a:lnTo>
                  <a:lnTo>
                    <a:pt x="154" y="204"/>
                  </a:lnTo>
                  <a:lnTo>
                    <a:pt x="162" y="210"/>
                  </a:lnTo>
                  <a:lnTo>
                    <a:pt x="162" y="210"/>
                  </a:lnTo>
                  <a:lnTo>
                    <a:pt x="170" y="264"/>
                  </a:lnTo>
                  <a:lnTo>
                    <a:pt x="174" y="302"/>
                  </a:lnTo>
                  <a:lnTo>
                    <a:pt x="174" y="302"/>
                  </a:lnTo>
                  <a:lnTo>
                    <a:pt x="182" y="324"/>
                  </a:lnTo>
                  <a:lnTo>
                    <a:pt x="196" y="354"/>
                  </a:lnTo>
                  <a:lnTo>
                    <a:pt x="240" y="442"/>
                  </a:lnTo>
                  <a:lnTo>
                    <a:pt x="240" y="442"/>
                  </a:lnTo>
                  <a:lnTo>
                    <a:pt x="286" y="528"/>
                  </a:lnTo>
                  <a:lnTo>
                    <a:pt x="304" y="556"/>
                  </a:lnTo>
                  <a:lnTo>
                    <a:pt x="316" y="578"/>
                  </a:lnTo>
                  <a:lnTo>
                    <a:pt x="316" y="578"/>
                  </a:lnTo>
                  <a:lnTo>
                    <a:pt x="320" y="596"/>
                  </a:lnTo>
                  <a:lnTo>
                    <a:pt x="320" y="618"/>
                  </a:lnTo>
                  <a:lnTo>
                    <a:pt x="320" y="618"/>
                  </a:lnTo>
                  <a:lnTo>
                    <a:pt x="318" y="648"/>
                  </a:lnTo>
                  <a:lnTo>
                    <a:pt x="314" y="696"/>
                  </a:lnTo>
                  <a:lnTo>
                    <a:pt x="314" y="696"/>
                  </a:lnTo>
                  <a:lnTo>
                    <a:pt x="312" y="740"/>
                  </a:lnTo>
                  <a:lnTo>
                    <a:pt x="312" y="772"/>
                  </a:lnTo>
                  <a:lnTo>
                    <a:pt x="312" y="784"/>
                  </a:lnTo>
                  <a:lnTo>
                    <a:pt x="314" y="784"/>
                  </a:lnTo>
                  <a:lnTo>
                    <a:pt x="314" y="784"/>
                  </a:lnTo>
                  <a:lnTo>
                    <a:pt x="316" y="796"/>
                  </a:lnTo>
                  <a:lnTo>
                    <a:pt x="318" y="806"/>
                  </a:lnTo>
                  <a:lnTo>
                    <a:pt x="318" y="806"/>
                  </a:lnTo>
                  <a:lnTo>
                    <a:pt x="326" y="822"/>
                  </a:lnTo>
                  <a:lnTo>
                    <a:pt x="338" y="836"/>
                  </a:lnTo>
                  <a:lnTo>
                    <a:pt x="354" y="844"/>
                  </a:lnTo>
                  <a:lnTo>
                    <a:pt x="372" y="850"/>
                  </a:lnTo>
                  <a:lnTo>
                    <a:pt x="372" y="850"/>
                  </a:lnTo>
                  <a:lnTo>
                    <a:pt x="376" y="852"/>
                  </a:lnTo>
                  <a:lnTo>
                    <a:pt x="378" y="856"/>
                  </a:lnTo>
                  <a:lnTo>
                    <a:pt x="378" y="856"/>
                  </a:lnTo>
                  <a:lnTo>
                    <a:pt x="376" y="866"/>
                  </a:lnTo>
                  <a:lnTo>
                    <a:pt x="370" y="872"/>
                  </a:lnTo>
                  <a:lnTo>
                    <a:pt x="358" y="874"/>
                  </a:lnTo>
                  <a:lnTo>
                    <a:pt x="344" y="876"/>
                  </a:lnTo>
                  <a:lnTo>
                    <a:pt x="344" y="876"/>
                  </a:lnTo>
                  <a:lnTo>
                    <a:pt x="312" y="872"/>
                  </a:lnTo>
                  <a:lnTo>
                    <a:pt x="312" y="872"/>
                  </a:lnTo>
                  <a:lnTo>
                    <a:pt x="280" y="870"/>
                  </a:lnTo>
                  <a:lnTo>
                    <a:pt x="280" y="870"/>
                  </a:lnTo>
                  <a:lnTo>
                    <a:pt x="268" y="870"/>
                  </a:lnTo>
                  <a:lnTo>
                    <a:pt x="260" y="868"/>
                  </a:lnTo>
                  <a:lnTo>
                    <a:pt x="254" y="864"/>
                  </a:lnTo>
                  <a:lnTo>
                    <a:pt x="252" y="858"/>
                  </a:lnTo>
                  <a:lnTo>
                    <a:pt x="252" y="858"/>
                  </a:lnTo>
                  <a:lnTo>
                    <a:pt x="250" y="852"/>
                  </a:lnTo>
                  <a:lnTo>
                    <a:pt x="248" y="838"/>
                  </a:lnTo>
                  <a:lnTo>
                    <a:pt x="248" y="838"/>
                  </a:lnTo>
                  <a:lnTo>
                    <a:pt x="250" y="828"/>
                  </a:lnTo>
                  <a:lnTo>
                    <a:pt x="254" y="818"/>
                  </a:lnTo>
                  <a:lnTo>
                    <a:pt x="254" y="818"/>
                  </a:lnTo>
                  <a:lnTo>
                    <a:pt x="260" y="804"/>
                  </a:lnTo>
                  <a:lnTo>
                    <a:pt x="260" y="804"/>
                  </a:lnTo>
                  <a:lnTo>
                    <a:pt x="260" y="766"/>
                  </a:lnTo>
                  <a:lnTo>
                    <a:pt x="260" y="766"/>
                  </a:lnTo>
                  <a:lnTo>
                    <a:pt x="262" y="702"/>
                  </a:lnTo>
                  <a:lnTo>
                    <a:pt x="262" y="702"/>
                  </a:lnTo>
                  <a:lnTo>
                    <a:pt x="264" y="640"/>
                  </a:lnTo>
                  <a:lnTo>
                    <a:pt x="264" y="640"/>
                  </a:lnTo>
                  <a:lnTo>
                    <a:pt x="262" y="624"/>
                  </a:lnTo>
                  <a:lnTo>
                    <a:pt x="258" y="610"/>
                  </a:lnTo>
                  <a:lnTo>
                    <a:pt x="258" y="610"/>
                  </a:lnTo>
                  <a:lnTo>
                    <a:pt x="254" y="606"/>
                  </a:lnTo>
                  <a:lnTo>
                    <a:pt x="246" y="606"/>
                  </a:lnTo>
                  <a:lnTo>
                    <a:pt x="246" y="606"/>
                  </a:lnTo>
                  <a:lnTo>
                    <a:pt x="232" y="608"/>
                  </a:lnTo>
                  <a:lnTo>
                    <a:pt x="232" y="608"/>
                  </a:lnTo>
                  <a:lnTo>
                    <a:pt x="136" y="628"/>
                  </a:lnTo>
                  <a:lnTo>
                    <a:pt x="136" y="628"/>
                  </a:lnTo>
                  <a:lnTo>
                    <a:pt x="130" y="648"/>
                  </a:lnTo>
                  <a:lnTo>
                    <a:pt x="126" y="672"/>
                  </a:lnTo>
                  <a:lnTo>
                    <a:pt x="124" y="702"/>
                  </a:lnTo>
                  <a:lnTo>
                    <a:pt x="124" y="736"/>
                  </a:lnTo>
                  <a:lnTo>
                    <a:pt x="124" y="736"/>
                  </a:lnTo>
                  <a:lnTo>
                    <a:pt x="124" y="790"/>
                  </a:lnTo>
                  <a:lnTo>
                    <a:pt x="124" y="790"/>
                  </a:lnTo>
                  <a:lnTo>
                    <a:pt x="126" y="806"/>
                  </a:lnTo>
                  <a:lnTo>
                    <a:pt x="130" y="818"/>
                  </a:lnTo>
                  <a:lnTo>
                    <a:pt x="134" y="830"/>
                  </a:lnTo>
                  <a:lnTo>
                    <a:pt x="140" y="840"/>
                  </a:lnTo>
                  <a:lnTo>
                    <a:pt x="140" y="840"/>
                  </a:lnTo>
                  <a:lnTo>
                    <a:pt x="152" y="860"/>
                  </a:lnTo>
                  <a:lnTo>
                    <a:pt x="162" y="880"/>
                  </a:lnTo>
                  <a:lnTo>
                    <a:pt x="162" y="880"/>
                  </a:lnTo>
                  <a:lnTo>
                    <a:pt x="160" y="886"/>
                  </a:lnTo>
                  <a:lnTo>
                    <a:pt x="154" y="892"/>
                  </a:lnTo>
                  <a:lnTo>
                    <a:pt x="144" y="894"/>
                  </a:lnTo>
                  <a:lnTo>
                    <a:pt x="132" y="894"/>
                  </a:lnTo>
                  <a:lnTo>
                    <a:pt x="132" y="894"/>
                  </a:lnTo>
                  <a:lnTo>
                    <a:pt x="116" y="894"/>
                  </a:lnTo>
                  <a:lnTo>
                    <a:pt x="102" y="892"/>
                  </a:lnTo>
                  <a:lnTo>
                    <a:pt x="90" y="888"/>
                  </a:lnTo>
                  <a:lnTo>
                    <a:pt x="80" y="882"/>
                  </a:lnTo>
                  <a:lnTo>
                    <a:pt x="80" y="882"/>
                  </a:lnTo>
                  <a:lnTo>
                    <a:pt x="76" y="880"/>
                  </a:lnTo>
                  <a:lnTo>
                    <a:pt x="74" y="876"/>
                  </a:lnTo>
                  <a:lnTo>
                    <a:pt x="72" y="872"/>
                  </a:lnTo>
                  <a:lnTo>
                    <a:pt x="70" y="868"/>
                  </a:lnTo>
                  <a:lnTo>
                    <a:pt x="70" y="868"/>
                  </a:lnTo>
                  <a:lnTo>
                    <a:pt x="74" y="848"/>
                  </a:lnTo>
                  <a:lnTo>
                    <a:pt x="74" y="848"/>
                  </a:lnTo>
                  <a:lnTo>
                    <a:pt x="76" y="830"/>
                  </a:lnTo>
                  <a:lnTo>
                    <a:pt x="76" y="830"/>
                  </a:lnTo>
                  <a:lnTo>
                    <a:pt x="72" y="776"/>
                  </a:lnTo>
                  <a:lnTo>
                    <a:pt x="72" y="776"/>
                  </a:lnTo>
                  <a:lnTo>
                    <a:pt x="68" y="722"/>
                  </a:lnTo>
                  <a:lnTo>
                    <a:pt x="68" y="722"/>
                  </a:lnTo>
                  <a:lnTo>
                    <a:pt x="70" y="676"/>
                  </a:lnTo>
                  <a:lnTo>
                    <a:pt x="74" y="632"/>
                  </a:lnTo>
                  <a:lnTo>
                    <a:pt x="74" y="632"/>
                  </a:lnTo>
                  <a:lnTo>
                    <a:pt x="66" y="632"/>
                  </a:lnTo>
                  <a:lnTo>
                    <a:pt x="60" y="628"/>
                  </a:lnTo>
                  <a:lnTo>
                    <a:pt x="56" y="622"/>
                  </a:lnTo>
                  <a:lnTo>
                    <a:pt x="56" y="614"/>
                  </a:lnTo>
                  <a:lnTo>
                    <a:pt x="56" y="614"/>
                  </a:lnTo>
                  <a:lnTo>
                    <a:pt x="58" y="594"/>
                  </a:lnTo>
                  <a:lnTo>
                    <a:pt x="58" y="594"/>
                  </a:lnTo>
                  <a:lnTo>
                    <a:pt x="60" y="572"/>
                  </a:lnTo>
                  <a:lnTo>
                    <a:pt x="60" y="572"/>
                  </a:lnTo>
                  <a:lnTo>
                    <a:pt x="58" y="528"/>
                  </a:lnTo>
                  <a:lnTo>
                    <a:pt x="58" y="528"/>
                  </a:lnTo>
                  <a:lnTo>
                    <a:pt x="58" y="484"/>
                  </a:lnTo>
                  <a:lnTo>
                    <a:pt x="58" y="484"/>
                  </a:lnTo>
                  <a:lnTo>
                    <a:pt x="46" y="462"/>
                  </a:lnTo>
                  <a:lnTo>
                    <a:pt x="24" y="418"/>
                  </a:lnTo>
                  <a:lnTo>
                    <a:pt x="24" y="418"/>
                  </a:lnTo>
                  <a:lnTo>
                    <a:pt x="6" y="374"/>
                  </a:lnTo>
                  <a:lnTo>
                    <a:pt x="0" y="356"/>
                  </a:lnTo>
                  <a:lnTo>
                    <a:pt x="0" y="184"/>
                  </a:lnTo>
                  <a:lnTo>
                    <a:pt x="0" y="184"/>
                  </a:lnTo>
                  <a:lnTo>
                    <a:pt x="4" y="178"/>
                  </a:lnTo>
                  <a:lnTo>
                    <a:pt x="6" y="170"/>
                  </a:lnTo>
                  <a:lnTo>
                    <a:pt x="8" y="160"/>
                  </a:lnTo>
                  <a:lnTo>
                    <a:pt x="10" y="150"/>
                  </a:lnTo>
                  <a:lnTo>
                    <a:pt x="10" y="150"/>
                  </a:lnTo>
                  <a:lnTo>
                    <a:pt x="10" y="140"/>
                  </a:lnTo>
                  <a:lnTo>
                    <a:pt x="12" y="130"/>
                  </a:lnTo>
                  <a:lnTo>
                    <a:pt x="14" y="120"/>
                  </a:lnTo>
                  <a:lnTo>
                    <a:pt x="18" y="114"/>
                  </a:lnTo>
                  <a:lnTo>
                    <a:pt x="18" y="114"/>
                  </a:lnTo>
                  <a:lnTo>
                    <a:pt x="24" y="102"/>
                  </a:lnTo>
                  <a:lnTo>
                    <a:pt x="28" y="94"/>
                  </a:lnTo>
                  <a:lnTo>
                    <a:pt x="28" y="94"/>
                  </a:lnTo>
                  <a:lnTo>
                    <a:pt x="28" y="88"/>
                  </a:lnTo>
                  <a:lnTo>
                    <a:pt x="30" y="84"/>
                  </a:lnTo>
                  <a:lnTo>
                    <a:pt x="34" y="80"/>
                  </a:lnTo>
                  <a:lnTo>
                    <a:pt x="38" y="80"/>
                  </a:lnTo>
                  <a:lnTo>
                    <a:pt x="40" y="78"/>
                  </a:lnTo>
                  <a:lnTo>
                    <a:pt x="40" y="78"/>
                  </a:lnTo>
                  <a:lnTo>
                    <a:pt x="42" y="58"/>
                  </a:lnTo>
                  <a:lnTo>
                    <a:pt x="44" y="50"/>
                  </a:lnTo>
                  <a:lnTo>
                    <a:pt x="46" y="44"/>
                  </a:lnTo>
                  <a:lnTo>
                    <a:pt x="46" y="44"/>
                  </a:lnTo>
                  <a:close/>
                  <a:moveTo>
                    <a:pt x="38" y="284"/>
                  </a:moveTo>
                  <a:lnTo>
                    <a:pt x="38" y="284"/>
                  </a:lnTo>
                  <a:lnTo>
                    <a:pt x="36" y="302"/>
                  </a:lnTo>
                  <a:lnTo>
                    <a:pt x="36" y="302"/>
                  </a:lnTo>
                  <a:lnTo>
                    <a:pt x="38" y="332"/>
                  </a:lnTo>
                  <a:lnTo>
                    <a:pt x="42" y="370"/>
                  </a:lnTo>
                  <a:lnTo>
                    <a:pt x="42" y="370"/>
                  </a:lnTo>
                  <a:lnTo>
                    <a:pt x="46" y="392"/>
                  </a:lnTo>
                  <a:lnTo>
                    <a:pt x="48" y="410"/>
                  </a:lnTo>
                  <a:lnTo>
                    <a:pt x="54" y="422"/>
                  </a:lnTo>
                  <a:lnTo>
                    <a:pt x="58" y="428"/>
                  </a:lnTo>
                  <a:lnTo>
                    <a:pt x="58" y="428"/>
                  </a:lnTo>
                  <a:lnTo>
                    <a:pt x="64" y="410"/>
                  </a:lnTo>
                  <a:lnTo>
                    <a:pt x="70" y="390"/>
                  </a:lnTo>
                  <a:lnTo>
                    <a:pt x="74" y="368"/>
                  </a:lnTo>
                  <a:lnTo>
                    <a:pt x="74" y="346"/>
                  </a:lnTo>
                  <a:lnTo>
                    <a:pt x="74" y="340"/>
                  </a:lnTo>
                  <a:lnTo>
                    <a:pt x="74" y="340"/>
                  </a:lnTo>
                  <a:lnTo>
                    <a:pt x="66" y="328"/>
                  </a:lnTo>
                  <a:lnTo>
                    <a:pt x="60" y="312"/>
                  </a:lnTo>
                  <a:lnTo>
                    <a:pt x="54" y="290"/>
                  </a:lnTo>
                  <a:lnTo>
                    <a:pt x="50" y="262"/>
                  </a:lnTo>
                  <a:lnTo>
                    <a:pt x="50" y="262"/>
                  </a:lnTo>
                  <a:lnTo>
                    <a:pt x="48" y="248"/>
                  </a:lnTo>
                  <a:lnTo>
                    <a:pt x="46" y="244"/>
                  </a:lnTo>
                  <a:lnTo>
                    <a:pt x="44" y="242"/>
                  </a:lnTo>
                  <a:lnTo>
                    <a:pt x="44" y="242"/>
                  </a:lnTo>
                  <a:lnTo>
                    <a:pt x="42" y="258"/>
                  </a:lnTo>
                  <a:lnTo>
                    <a:pt x="38" y="266"/>
                  </a:lnTo>
                  <a:lnTo>
                    <a:pt x="38" y="266"/>
                  </a:lnTo>
                  <a:lnTo>
                    <a:pt x="38" y="284"/>
                  </a:lnTo>
                  <a:lnTo>
                    <a:pt x="38" y="284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8" name="Freeform 14"/>
            <p:cNvSpPr>
              <a:spLocks noEditPoints="1"/>
            </p:cNvSpPr>
            <p:nvPr userDrawn="1"/>
          </p:nvSpPr>
          <p:spPr bwMode="auto">
            <a:xfrm>
              <a:off x="7364125" y="2879927"/>
              <a:ext cx="872442" cy="3644697"/>
            </a:xfrm>
            <a:custGeom>
              <a:avLst/>
              <a:gdLst/>
              <a:ahLst/>
              <a:cxnLst>
                <a:cxn ang="0">
                  <a:pos x="210" y="154"/>
                </a:cxn>
                <a:cxn ang="0">
                  <a:pos x="200" y="164"/>
                </a:cxn>
                <a:cxn ang="0">
                  <a:pos x="210" y="168"/>
                </a:cxn>
                <a:cxn ang="0">
                  <a:pos x="204" y="210"/>
                </a:cxn>
                <a:cxn ang="0">
                  <a:pos x="210" y="310"/>
                </a:cxn>
                <a:cxn ang="0">
                  <a:pos x="204" y="322"/>
                </a:cxn>
                <a:cxn ang="0">
                  <a:pos x="200" y="394"/>
                </a:cxn>
                <a:cxn ang="0">
                  <a:pos x="192" y="422"/>
                </a:cxn>
                <a:cxn ang="0">
                  <a:pos x="200" y="470"/>
                </a:cxn>
                <a:cxn ang="0">
                  <a:pos x="180" y="492"/>
                </a:cxn>
                <a:cxn ang="0">
                  <a:pos x="168" y="554"/>
                </a:cxn>
                <a:cxn ang="0">
                  <a:pos x="166" y="650"/>
                </a:cxn>
                <a:cxn ang="0">
                  <a:pos x="170" y="798"/>
                </a:cxn>
                <a:cxn ang="0">
                  <a:pos x="182" y="834"/>
                </a:cxn>
                <a:cxn ang="0">
                  <a:pos x="170" y="874"/>
                </a:cxn>
                <a:cxn ang="0">
                  <a:pos x="164" y="872"/>
                </a:cxn>
                <a:cxn ang="0">
                  <a:pos x="160" y="862"/>
                </a:cxn>
                <a:cxn ang="0">
                  <a:pos x="146" y="894"/>
                </a:cxn>
                <a:cxn ang="0">
                  <a:pos x="138" y="876"/>
                </a:cxn>
                <a:cxn ang="0">
                  <a:pos x="130" y="864"/>
                </a:cxn>
                <a:cxn ang="0">
                  <a:pos x="106" y="892"/>
                </a:cxn>
                <a:cxn ang="0">
                  <a:pos x="78" y="894"/>
                </a:cxn>
                <a:cxn ang="0">
                  <a:pos x="66" y="878"/>
                </a:cxn>
                <a:cxn ang="0">
                  <a:pos x="82" y="872"/>
                </a:cxn>
                <a:cxn ang="0">
                  <a:pos x="94" y="850"/>
                </a:cxn>
                <a:cxn ang="0">
                  <a:pos x="98" y="820"/>
                </a:cxn>
                <a:cxn ang="0">
                  <a:pos x="82" y="738"/>
                </a:cxn>
                <a:cxn ang="0">
                  <a:pos x="72" y="666"/>
                </a:cxn>
                <a:cxn ang="0">
                  <a:pos x="42" y="526"/>
                </a:cxn>
                <a:cxn ang="0">
                  <a:pos x="28" y="486"/>
                </a:cxn>
                <a:cxn ang="0">
                  <a:pos x="4" y="456"/>
                </a:cxn>
                <a:cxn ang="0">
                  <a:pos x="0" y="404"/>
                </a:cxn>
                <a:cxn ang="0">
                  <a:pos x="30" y="310"/>
                </a:cxn>
                <a:cxn ang="0">
                  <a:pos x="32" y="278"/>
                </a:cxn>
                <a:cxn ang="0">
                  <a:pos x="40" y="248"/>
                </a:cxn>
                <a:cxn ang="0">
                  <a:pos x="32" y="226"/>
                </a:cxn>
                <a:cxn ang="0">
                  <a:pos x="50" y="198"/>
                </a:cxn>
                <a:cxn ang="0">
                  <a:pos x="54" y="180"/>
                </a:cxn>
                <a:cxn ang="0">
                  <a:pos x="44" y="146"/>
                </a:cxn>
                <a:cxn ang="0">
                  <a:pos x="34" y="96"/>
                </a:cxn>
                <a:cxn ang="0">
                  <a:pos x="24" y="50"/>
                </a:cxn>
                <a:cxn ang="0">
                  <a:pos x="54" y="16"/>
                </a:cxn>
                <a:cxn ang="0">
                  <a:pos x="74" y="6"/>
                </a:cxn>
                <a:cxn ang="0">
                  <a:pos x="102" y="0"/>
                </a:cxn>
                <a:cxn ang="0">
                  <a:pos x="124" y="12"/>
                </a:cxn>
                <a:cxn ang="0">
                  <a:pos x="156" y="52"/>
                </a:cxn>
                <a:cxn ang="0">
                  <a:pos x="166" y="84"/>
                </a:cxn>
                <a:cxn ang="0">
                  <a:pos x="178" y="118"/>
                </a:cxn>
                <a:cxn ang="0">
                  <a:pos x="192" y="140"/>
                </a:cxn>
                <a:cxn ang="0">
                  <a:pos x="206" y="146"/>
                </a:cxn>
                <a:cxn ang="0">
                  <a:pos x="146" y="770"/>
                </a:cxn>
                <a:cxn ang="0">
                  <a:pos x="132" y="710"/>
                </a:cxn>
                <a:cxn ang="0">
                  <a:pos x="126" y="734"/>
                </a:cxn>
                <a:cxn ang="0">
                  <a:pos x="128" y="788"/>
                </a:cxn>
                <a:cxn ang="0">
                  <a:pos x="140" y="810"/>
                </a:cxn>
                <a:cxn ang="0">
                  <a:pos x="146" y="780"/>
                </a:cxn>
                <a:cxn ang="0">
                  <a:pos x="176" y="324"/>
                </a:cxn>
                <a:cxn ang="0">
                  <a:pos x="166" y="262"/>
                </a:cxn>
                <a:cxn ang="0">
                  <a:pos x="142" y="304"/>
                </a:cxn>
                <a:cxn ang="0">
                  <a:pos x="138" y="318"/>
                </a:cxn>
                <a:cxn ang="0">
                  <a:pos x="140" y="338"/>
                </a:cxn>
                <a:cxn ang="0">
                  <a:pos x="172" y="380"/>
                </a:cxn>
                <a:cxn ang="0">
                  <a:pos x="176" y="324"/>
                </a:cxn>
              </a:cxnLst>
              <a:rect l="0" t="0" r="r" b="b"/>
              <a:pathLst>
                <a:path w="214" h="894">
                  <a:moveTo>
                    <a:pt x="214" y="148"/>
                  </a:moveTo>
                  <a:lnTo>
                    <a:pt x="214" y="148"/>
                  </a:lnTo>
                  <a:lnTo>
                    <a:pt x="210" y="154"/>
                  </a:lnTo>
                  <a:lnTo>
                    <a:pt x="210" y="154"/>
                  </a:lnTo>
                  <a:lnTo>
                    <a:pt x="204" y="158"/>
                  </a:lnTo>
                  <a:lnTo>
                    <a:pt x="204" y="158"/>
                  </a:lnTo>
                  <a:lnTo>
                    <a:pt x="200" y="162"/>
                  </a:lnTo>
                  <a:lnTo>
                    <a:pt x="200" y="164"/>
                  </a:lnTo>
                  <a:lnTo>
                    <a:pt x="200" y="164"/>
                  </a:lnTo>
                  <a:lnTo>
                    <a:pt x="202" y="166"/>
                  </a:lnTo>
                  <a:lnTo>
                    <a:pt x="210" y="168"/>
                  </a:lnTo>
                  <a:lnTo>
                    <a:pt x="210" y="168"/>
                  </a:lnTo>
                  <a:lnTo>
                    <a:pt x="200" y="180"/>
                  </a:lnTo>
                  <a:lnTo>
                    <a:pt x="200" y="180"/>
                  </a:lnTo>
                  <a:lnTo>
                    <a:pt x="202" y="194"/>
                  </a:lnTo>
                  <a:lnTo>
                    <a:pt x="204" y="210"/>
                  </a:lnTo>
                  <a:lnTo>
                    <a:pt x="204" y="210"/>
                  </a:lnTo>
                  <a:lnTo>
                    <a:pt x="208" y="260"/>
                  </a:lnTo>
                  <a:lnTo>
                    <a:pt x="208" y="260"/>
                  </a:lnTo>
                  <a:lnTo>
                    <a:pt x="210" y="310"/>
                  </a:lnTo>
                  <a:lnTo>
                    <a:pt x="210" y="310"/>
                  </a:lnTo>
                  <a:lnTo>
                    <a:pt x="208" y="316"/>
                  </a:lnTo>
                  <a:lnTo>
                    <a:pt x="204" y="322"/>
                  </a:lnTo>
                  <a:lnTo>
                    <a:pt x="204" y="322"/>
                  </a:lnTo>
                  <a:lnTo>
                    <a:pt x="204" y="366"/>
                  </a:lnTo>
                  <a:lnTo>
                    <a:pt x="204" y="366"/>
                  </a:lnTo>
                  <a:lnTo>
                    <a:pt x="202" y="382"/>
                  </a:lnTo>
                  <a:lnTo>
                    <a:pt x="200" y="394"/>
                  </a:lnTo>
                  <a:lnTo>
                    <a:pt x="196" y="404"/>
                  </a:lnTo>
                  <a:lnTo>
                    <a:pt x="192" y="410"/>
                  </a:lnTo>
                  <a:lnTo>
                    <a:pt x="192" y="410"/>
                  </a:lnTo>
                  <a:lnTo>
                    <a:pt x="192" y="422"/>
                  </a:lnTo>
                  <a:lnTo>
                    <a:pt x="192" y="422"/>
                  </a:lnTo>
                  <a:lnTo>
                    <a:pt x="198" y="446"/>
                  </a:lnTo>
                  <a:lnTo>
                    <a:pt x="200" y="448"/>
                  </a:lnTo>
                  <a:lnTo>
                    <a:pt x="200" y="470"/>
                  </a:lnTo>
                  <a:lnTo>
                    <a:pt x="200" y="470"/>
                  </a:lnTo>
                  <a:lnTo>
                    <a:pt x="194" y="480"/>
                  </a:lnTo>
                  <a:lnTo>
                    <a:pt x="188" y="486"/>
                  </a:lnTo>
                  <a:lnTo>
                    <a:pt x="180" y="492"/>
                  </a:lnTo>
                  <a:lnTo>
                    <a:pt x="170" y="496"/>
                  </a:lnTo>
                  <a:lnTo>
                    <a:pt x="170" y="496"/>
                  </a:lnTo>
                  <a:lnTo>
                    <a:pt x="168" y="554"/>
                  </a:lnTo>
                  <a:lnTo>
                    <a:pt x="168" y="554"/>
                  </a:lnTo>
                  <a:lnTo>
                    <a:pt x="164" y="612"/>
                  </a:lnTo>
                  <a:lnTo>
                    <a:pt x="164" y="612"/>
                  </a:lnTo>
                  <a:lnTo>
                    <a:pt x="166" y="650"/>
                  </a:lnTo>
                  <a:lnTo>
                    <a:pt x="166" y="650"/>
                  </a:lnTo>
                  <a:lnTo>
                    <a:pt x="168" y="688"/>
                  </a:lnTo>
                  <a:lnTo>
                    <a:pt x="168" y="688"/>
                  </a:lnTo>
                  <a:lnTo>
                    <a:pt x="168" y="734"/>
                  </a:lnTo>
                  <a:lnTo>
                    <a:pt x="170" y="798"/>
                  </a:lnTo>
                  <a:lnTo>
                    <a:pt x="172" y="800"/>
                  </a:lnTo>
                  <a:lnTo>
                    <a:pt x="172" y="800"/>
                  </a:lnTo>
                  <a:lnTo>
                    <a:pt x="182" y="834"/>
                  </a:lnTo>
                  <a:lnTo>
                    <a:pt x="182" y="834"/>
                  </a:lnTo>
                  <a:lnTo>
                    <a:pt x="174" y="852"/>
                  </a:lnTo>
                  <a:lnTo>
                    <a:pt x="170" y="868"/>
                  </a:lnTo>
                  <a:lnTo>
                    <a:pt x="170" y="868"/>
                  </a:lnTo>
                  <a:lnTo>
                    <a:pt x="170" y="874"/>
                  </a:lnTo>
                  <a:lnTo>
                    <a:pt x="168" y="876"/>
                  </a:lnTo>
                  <a:lnTo>
                    <a:pt x="168" y="876"/>
                  </a:lnTo>
                  <a:lnTo>
                    <a:pt x="166" y="874"/>
                  </a:lnTo>
                  <a:lnTo>
                    <a:pt x="164" y="872"/>
                  </a:lnTo>
                  <a:lnTo>
                    <a:pt x="164" y="872"/>
                  </a:lnTo>
                  <a:lnTo>
                    <a:pt x="164" y="866"/>
                  </a:lnTo>
                  <a:lnTo>
                    <a:pt x="160" y="862"/>
                  </a:lnTo>
                  <a:lnTo>
                    <a:pt x="160" y="862"/>
                  </a:lnTo>
                  <a:lnTo>
                    <a:pt x="146" y="870"/>
                  </a:lnTo>
                  <a:lnTo>
                    <a:pt x="146" y="872"/>
                  </a:lnTo>
                  <a:lnTo>
                    <a:pt x="146" y="894"/>
                  </a:lnTo>
                  <a:lnTo>
                    <a:pt x="146" y="894"/>
                  </a:lnTo>
                  <a:lnTo>
                    <a:pt x="140" y="894"/>
                  </a:lnTo>
                  <a:lnTo>
                    <a:pt x="138" y="890"/>
                  </a:lnTo>
                  <a:lnTo>
                    <a:pt x="138" y="890"/>
                  </a:lnTo>
                  <a:lnTo>
                    <a:pt x="138" y="876"/>
                  </a:lnTo>
                  <a:lnTo>
                    <a:pt x="138" y="876"/>
                  </a:lnTo>
                  <a:lnTo>
                    <a:pt x="136" y="868"/>
                  </a:lnTo>
                  <a:lnTo>
                    <a:pt x="130" y="864"/>
                  </a:lnTo>
                  <a:lnTo>
                    <a:pt x="130" y="864"/>
                  </a:lnTo>
                  <a:lnTo>
                    <a:pt x="118" y="880"/>
                  </a:lnTo>
                  <a:lnTo>
                    <a:pt x="118" y="880"/>
                  </a:lnTo>
                  <a:lnTo>
                    <a:pt x="112" y="886"/>
                  </a:lnTo>
                  <a:lnTo>
                    <a:pt x="106" y="892"/>
                  </a:lnTo>
                  <a:lnTo>
                    <a:pt x="98" y="894"/>
                  </a:lnTo>
                  <a:lnTo>
                    <a:pt x="90" y="894"/>
                  </a:lnTo>
                  <a:lnTo>
                    <a:pt x="90" y="894"/>
                  </a:lnTo>
                  <a:lnTo>
                    <a:pt x="78" y="894"/>
                  </a:lnTo>
                  <a:lnTo>
                    <a:pt x="70" y="888"/>
                  </a:lnTo>
                  <a:lnTo>
                    <a:pt x="66" y="882"/>
                  </a:lnTo>
                  <a:lnTo>
                    <a:pt x="66" y="882"/>
                  </a:lnTo>
                  <a:lnTo>
                    <a:pt x="66" y="878"/>
                  </a:lnTo>
                  <a:lnTo>
                    <a:pt x="66" y="878"/>
                  </a:lnTo>
                  <a:lnTo>
                    <a:pt x="70" y="874"/>
                  </a:lnTo>
                  <a:lnTo>
                    <a:pt x="70" y="874"/>
                  </a:lnTo>
                  <a:lnTo>
                    <a:pt x="82" y="872"/>
                  </a:lnTo>
                  <a:lnTo>
                    <a:pt x="82" y="872"/>
                  </a:lnTo>
                  <a:lnTo>
                    <a:pt x="86" y="870"/>
                  </a:lnTo>
                  <a:lnTo>
                    <a:pt x="88" y="866"/>
                  </a:lnTo>
                  <a:lnTo>
                    <a:pt x="94" y="850"/>
                  </a:lnTo>
                  <a:lnTo>
                    <a:pt x="94" y="850"/>
                  </a:lnTo>
                  <a:lnTo>
                    <a:pt x="98" y="834"/>
                  </a:lnTo>
                  <a:lnTo>
                    <a:pt x="98" y="820"/>
                  </a:lnTo>
                  <a:lnTo>
                    <a:pt x="98" y="820"/>
                  </a:lnTo>
                  <a:lnTo>
                    <a:pt x="98" y="802"/>
                  </a:lnTo>
                  <a:lnTo>
                    <a:pt x="94" y="782"/>
                  </a:lnTo>
                  <a:lnTo>
                    <a:pt x="90" y="762"/>
                  </a:lnTo>
                  <a:lnTo>
                    <a:pt x="82" y="738"/>
                  </a:lnTo>
                  <a:lnTo>
                    <a:pt x="82" y="738"/>
                  </a:lnTo>
                  <a:lnTo>
                    <a:pt x="78" y="708"/>
                  </a:lnTo>
                  <a:lnTo>
                    <a:pt x="72" y="666"/>
                  </a:lnTo>
                  <a:lnTo>
                    <a:pt x="72" y="666"/>
                  </a:lnTo>
                  <a:lnTo>
                    <a:pt x="50" y="588"/>
                  </a:lnTo>
                  <a:lnTo>
                    <a:pt x="50" y="588"/>
                  </a:lnTo>
                  <a:lnTo>
                    <a:pt x="46" y="562"/>
                  </a:lnTo>
                  <a:lnTo>
                    <a:pt x="42" y="526"/>
                  </a:lnTo>
                  <a:lnTo>
                    <a:pt x="42" y="526"/>
                  </a:lnTo>
                  <a:lnTo>
                    <a:pt x="30" y="488"/>
                  </a:lnTo>
                  <a:lnTo>
                    <a:pt x="28" y="486"/>
                  </a:lnTo>
                  <a:lnTo>
                    <a:pt x="28" y="486"/>
                  </a:lnTo>
                  <a:lnTo>
                    <a:pt x="14" y="484"/>
                  </a:lnTo>
                  <a:lnTo>
                    <a:pt x="14" y="484"/>
                  </a:lnTo>
                  <a:lnTo>
                    <a:pt x="8" y="472"/>
                  </a:lnTo>
                  <a:lnTo>
                    <a:pt x="4" y="456"/>
                  </a:lnTo>
                  <a:lnTo>
                    <a:pt x="2" y="438"/>
                  </a:lnTo>
                  <a:lnTo>
                    <a:pt x="0" y="418"/>
                  </a:lnTo>
                  <a:lnTo>
                    <a:pt x="0" y="404"/>
                  </a:lnTo>
                  <a:lnTo>
                    <a:pt x="0" y="404"/>
                  </a:lnTo>
                  <a:lnTo>
                    <a:pt x="16" y="358"/>
                  </a:lnTo>
                  <a:lnTo>
                    <a:pt x="16" y="358"/>
                  </a:lnTo>
                  <a:lnTo>
                    <a:pt x="30" y="310"/>
                  </a:lnTo>
                  <a:lnTo>
                    <a:pt x="30" y="310"/>
                  </a:lnTo>
                  <a:lnTo>
                    <a:pt x="32" y="300"/>
                  </a:lnTo>
                  <a:lnTo>
                    <a:pt x="32" y="300"/>
                  </a:lnTo>
                  <a:lnTo>
                    <a:pt x="32" y="278"/>
                  </a:lnTo>
                  <a:lnTo>
                    <a:pt x="32" y="278"/>
                  </a:lnTo>
                  <a:lnTo>
                    <a:pt x="32" y="270"/>
                  </a:lnTo>
                  <a:lnTo>
                    <a:pt x="36" y="262"/>
                  </a:lnTo>
                  <a:lnTo>
                    <a:pt x="36" y="262"/>
                  </a:lnTo>
                  <a:lnTo>
                    <a:pt x="40" y="248"/>
                  </a:lnTo>
                  <a:lnTo>
                    <a:pt x="40" y="248"/>
                  </a:lnTo>
                  <a:lnTo>
                    <a:pt x="32" y="232"/>
                  </a:lnTo>
                  <a:lnTo>
                    <a:pt x="32" y="226"/>
                  </a:lnTo>
                  <a:lnTo>
                    <a:pt x="32" y="226"/>
                  </a:lnTo>
                  <a:lnTo>
                    <a:pt x="32" y="216"/>
                  </a:lnTo>
                  <a:lnTo>
                    <a:pt x="36" y="208"/>
                  </a:lnTo>
                  <a:lnTo>
                    <a:pt x="42" y="202"/>
                  </a:lnTo>
                  <a:lnTo>
                    <a:pt x="50" y="198"/>
                  </a:lnTo>
                  <a:lnTo>
                    <a:pt x="50" y="198"/>
                  </a:lnTo>
                  <a:lnTo>
                    <a:pt x="52" y="190"/>
                  </a:lnTo>
                  <a:lnTo>
                    <a:pt x="54" y="180"/>
                  </a:lnTo>
                  <a:lnTo>
                    <a:pt x="54" y="180"/>
                  </a:lnTo>
                  <a:lnTo>
                    <a:pt x="52" y="170"/>
                  </a:lnTo>
                  <a:lnTo>
                    <a:pt x="48" y="158"/>
                  </a:lnTo>
                  <a:lnTo>
                    <a:pt x="48" y="158"/>
                  </a:lnTo>
                  <a:lnTo>
                    <a:pt x="44" y="146"/>
                  </a:lnTo>
                  <a:lnTo>
                    <a:pt x="42" y="136"/>
                  </a:lnTo>
                  <a:lnTo>
                    <a:pt x="42" y="136"/>
                  </a:lnTo>
                  <a:lnTo>
                    <a:pt x="40" y="118"/>
                  </a:lnTo>
                  <a:lnTo>
                    <a:pt x="34" y="96"/>
                  </a:lnTo>
                  <a:lnTo>
                    <a:pt x="34" y="96"/>
                  </a:lnTo>
                  <a:lnTo>
                    <a:pt x="26" y="76"/>
                  </a:lnTo>
                  <a:lnTo>
                    <a:pt x="24" y="54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32" y="38"/>
                  </a:lnTo>
                  <a:lnTo>
                    <a:pt x="42" y="26"/>
                  </a:lnTo>
                  <a:lnTo>
                    <a:pt x="54" y="16"/>
                  </a:lnTo>
                  <a:lnTo>
                    <a:pt x="66" y="8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74" y="6"/>
                  </a:lnTo>
                  <a:lnTo>
                    <a:pt x="84" y="4"/>
                  </a:lnTo>
                  <a:lnTo>
                    <a:pt x="84" y="4"/>
                  </a:lnTo>
                  <a:lnTo>
                    <a:pt x="94" y="0"/>
                  </a:lnTo>
                  <a:lnTo>
                    <a:pt x="102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16" y="6"/>
                  </a:lnTo>
                  <a:lnTo>
                    <a:pt x="124" y="12"/>
                  </a:lnTo>
                  <a:lnTo>
                    <a:pt x="134" y="22"/>
                  </a:lnTo>
                  <a:lnTo>
                    <a:pt x="142" y="34"/>
                  </a:lnTo>
                  <a:lnTo>
                    <a:pt x="142" y="34"/>
                  </a:lnTo>
                  <a:lnTo>
                    <a:pt x="156" y="52"/>
                  </a:lnTo>
                  <a:lnTo>
                    <a:pt x="156" y="52"/>
                  </a:lnTo>
                  <a:lnTo>
                    <a:pt x="162" y="64"/>
                  </a:lnTo>
                  <a:lnTo>
                    <a:pt x="166" y="84"/>
                  </a:lnTo>
                  <a:lnTo>
                    <a:pt x="166" y="84"/>
                  </a:lnTo>
                  <a:lnTo>
                    <a:pt x="170" y="104"/>
                  </a:lnTo>
                  <a:lnTo>
                    <a:pt x="174" y="112"/>
                  </a:lnTo>
                  <a:lnTo>
                    <a:pt x="178" y="118"/>
                  </a:lnTo>
                  <a:lnTo>
                    <a:pt x="178" y="118"/>
                  </a:lnTo>
                  <a:lnTo>
                    <a:pt x="196" y="132"/>
                  </a:lnTo>
                  <a:lnTo>
                    <a:pt x="196" y="132"/>
                  </a:lnTo>
                  <a:lnTo>
                    <a:pt x="192" y="138"/>
                  </a:lnTo>
                  <a:lnTo>
                    <a:pt x="192" y="140"/>
                  </a:lnTo>
                  <a:lnTo>
                    <a:pt x="192" y="140"/>
                  </a:lnTo>
                  <a:lnTo>
                    <a:pt x="198" y="144"/>
                  </a:lnTo>
                  <a:lnTo>
                    <a:pt x="206" y="146"/>
                  </a:lnTo>
                  <a:lnTo>
                    <a:pt x="206" y="146"/>
                  </a:lnTo>
                  <a:lnTo>
                    <a:pt x="214" y="148"/>
                  </a:lnTo>
                  <a:lnTo>
                    <a:pt x="214" y="148"/>
                  </a:lnTo>
                  <a:close/>
                  <a:moveTo>
                    <a:pt x="146" y="770"/>
                  </a:moveTo>
                  <a:lnTo>
                    <a:pt x="146" y="770"/>
                  </a:lnTo>
                  <a:lnTo>
                    <a:pt x="146" y="754"/>
                  </a:lnTo>
                  <a:lnTo>
                    <a:pt x="142" y="738"/>
                  </a:lnTo>
                  <a:lnTo>
                    <a:pt x="138" y="722"/>
                  </a:lnTo>
                  <a:lnTo>
                    <a:pt x="132" y="710"/>
                  </a:lnTo>
                  <a:lnTo>
                    <a:pt x="132" y="710"/>
                  </a:lnTo>
                  <a:lnTo>
                    <a:pt x="128" y="720"/>
                  </a:lnTo>
                  <a:lnTo>
                    <a:pt x="128" y="734"/>
                  </a:lnTo>
                  <a:lnTo>
                    <a:pt x="126" y="734"/>
                  </a:lnTo>
                  <a:lnTo>
                    <a:pt x="126" y="734"/>
                  </a:lnTo>
                  <a:lnTo>
                    <a:pt x="126" y="774"/>
                  </a:lnTo>
                  <a:lnTo>
                    <a:pt x="126" y="774"/>
                  </a:lnTo>
                  <a:lnTo>
                    <a:pt x="128" y="788"/>
                  </a:lnTo>
                  <a:lnTo>
                    <a:pt x="130" y="798"/>
                  </a:lnTo>
                  <a:lnTo>
                    <a:pt x="134" y="806"/>
                  </a:lnTo>
                  <a:lnTo>
                    <a:pt x="138" y="810"/>
                  </a:lnTo>
                  <a:lnTo>
                    <a:pt x="140" y="810"/>
                  </a:lnTo>
                  <a:lnTo>
                    <a:pt x="140" y="810"/>
                  </a:lnTo>
                  <a:lnTo>
                    <a:pt x="142" y="788"/>
                  </a:lnTo>
                  <a:lnTo>
                    <a:pt x="142" y="788"/>
                  </a:lnTo>
                  <a:lnTo>
                    <a:pt x="146" y="780"/>
                  </a:lnTo>
                  <a:lnTo>
                    <a:pt x="146" y="770"/>
                  </a:lnTo>
                  <a:lnTo>
                    <a:pt x="146" y="770"/>
                  </a:lnTo>
                  <a:close/>
                  <a:moveTo>
                    <a:pt x="176" y="324"/>
                  </a:moveTo>
                  <a:lnTo>
                    <a:pt x="176" y="324"/>
                  </a:lnTo>
                  <a:lnTo>
                    <a:pt x="174" y="302"/>
                  </a:lnTo>
                  <a:lnTo>
                    <a:pt x="174" y="284"/>
                  </a:lnTo>
                  <a:lnTo>
                    <a:pt x="170" y="270"/>
                  </a:lnTo>
                  <a:lnTo>
                    <a:pt x="166" y="262"/>
                  </a:lnTo>
                  <a:lnTo>
                    <a:pt x="164" y="264"/>
                  </a:lnTo>
                  <a:lnTo>
                    <a:pt x="164" y="264"/>
                  </a:lnTo>
                  <a:lnTo>
                    <a:pt x="156" y="282"/>
                  </a:lnTo>
                  <a:lnTo>
                    <a:pt x="142" y="304"/>
                  </a:lnTo>
                  <a:lnTo>
                    <a:pt x="140" y="306"/>
                  </a:lnTo>
                  <a:lnTo>
                    <a:pt x="140" y="306"/>
                  </a:lnTo>
                  <a:lnTo>
                    <a:pt x="140" y="314"/>
                  </a:lnTo>
                  <a:lnTo>
                    <a:pt x="138" y="318"/>
                  </a:lnTo>
                  <a:lnTo>
                    <a:pt x="138" y="326"/>
                  </a:lnTo>
                  <a:lnTo>
                    <a:pt x="138" y="326"/>
                  </a:lnTo>
                  <a:lnTo>
                    <a:pt x="138" y="330"/>
                  </a:lnTo>
                  <a:lnTo>
                    <a:pt x="140" y="338"/>
                  </a:lnTo>
                  <a:lnTo>
                    <a:pt x="150" y="354"/>
                  </a:lnTo>
                  <a:lnTo>
                    <a:pt x="150" y="354"/>
                  </a:lnTo>
                  <a:lnTo>
                    <a:pt x="170" y="382"/>
                  </a:lnTo>
                  <a:lnTo>
                    <a:pt x="172" y="380"/>
                  </a:lnTo>
                  <a:lnTo>
                    <a:pt x="172" y="380"/>
                  </a:lnTo>
                  <a:lnTo>
                    <a:pt x="174" y="350"/>
                  </a:lnTo>
                  <a:lnTo>
                    <a:pt x="176" y="324"/>
                  </a:lnTo>
                  <a:lnTo>
                    <a:pt x="176" y="324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091" name="Group 67"/>
          <p:cNvGrpSpPr>
            <a:grpSpLocks noChangeAspect="1"/>
          </p:cNvGrpSpPr>
          <p:nvPr userDrawn="1"/>
        </p:nvGrpSpPr>
        <p:grpSpPr bwMode="auto">
          <a:xfrm flipH="1" flipV="1">
            <a:off x="152398" y="152400"/>
            <a:ext cx="1600202" cy="1033671"/>
            <a:chOff x="2497" y="1995"/>
            <a:chExt cx="805" cy="52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093" name="Rectangle 69"/>
            <p:cNvSpPr>
              <a:spLocks noChangeArrowheads="1"/>
            </p:cNvSpPr>
            <p:nvPr userDrawn="1"/>
          </p:nvSpPr>
          <p:spPr bwMode="auto">
            <a:xfrm>
              <a:off x="3043" y="2467"/>
              <a:ext cx="46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4" name="Rectangle 70"/>
            <p:cNvSpPr>
              <a:spLocks noChangeArrowheads="1"/>
            </p:cNvSpPr>
            <p:nvPr userDrawn="1"/>
          </p:nvSpPr>
          <p:spPr bwMode="auto">
            <a:xfrm>
              <a:off x="2699" y="2467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5" name="Rectangle 71"/>
            <p:cNvSpPr>
              <a:spLocks noChangeArrowheads="1"/>
            </p:cNvSpPr>
            <p:nvPr userDrawn="1"/>
          </p:nvSpPr>
          <p:spPr bwMode="auto">
            <a:xfrm>
              <a:off x="2598" y="2467"/>
              <a:ext cx="47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6" name="Rectangle 72"/>
            <p:cNvSpPr>
              <a:spLocks noChangeArrowheads="1"/>
            </p:cNvSpPr>
            <p:nvPr userDrawn="1"/>
          </p:nvSpPr>
          <p:spPr bwMode="auto">
            <a:xfrm>
              <a:off x="2497" y="2467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7" name="Rectangle 73"/>
            <p:cNvSpPr>
              <a:spLocks noChangeArrowheads="1"/>
            </p:cNvSpPr>
            <p:nvPr userDrawn="1"/>
          </p:nvSpPr>
          <p:spPr bwMode="auto">
            <a:xfrm>
              <a:off x="3148" y="2467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8" name="Rectangle 74"/>
            <p:cNvSpPr>
              <a:spLocks noChangeArrowheads="1"/>
            </p:cNvSpPr>
            <p:nvPr userDrawn="1"/>
          </p:nvSpPr>
          <p:spPr bwMode="auto">
            <a:xfrm>
              <a:off x="3254" y="2467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9" name="Rectangle 75"/>
            <p:cNvSpPr>
              <a:spLocks noChangeArrowheads="1"/>
            </p:cNvSpPr>
            <p:nvPr userDrawn="1"/>
          </p:nvSpPr>
          <p:spPr bwMode="auto">
            <a:xfrm>
              <a:off x="3148" y="2206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0" name="Rectangle 76"/>
            <p:cNvSpPr>
              <a:spLocks noChangeArrowheads="1"/>
            </p:cNvSpPr>
            <p:nvPr userDrawn="1"/>
          </p:nvSpPr>
          <p:spPr bwMode="auto">
            <a:xfrm>
              <a:off x="3254" y="2206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1" name="Rectangle 77"/>
            <p:cNvSpPr>
              <a:spLocks noChangeArrowheads="1"/>
            </p:cNvSpPr>
            <p:nvPr userDrawn="1"/>
          </p:nvSpPr>
          <p:spPr bwMode="auto">
            <a:xfrm>
              <a:off x="3148" y="2100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2" name="Rectangle 78"/>
            <p:cNvSpPr>
              <a:spLocks noChangeArrowheads="1"/>
            </p:cNvSpPr>
            <p:nvPr userDrawn="1"/>
          </p:nvSpPr>
          <p:spPr bwMode="auto">
            <a:xfrm>
              <a:off x="3254" y="2100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3" name="Rectangle 79"/>
            <p:cNvSpPr>
              <a:spLocks noChangeArrowheads="1"/>
            </p:cNvSpPr>
            <p:nvPr userDrawn="1"/>
          </p:nvSpPr>
          <p:spPr bwMode="auto">
            <a:xfrm>
              <a:off x="2940" y="2206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4" name="Rectangle 80"/>
            <p:cNvSpPr>
              <a:spLocks noChangeArrowheads="1"/>
            </p:cNvSpPr>
            <p:nvPr userDrawn="1"/>
          </p:nvSpPr>
          <p:spPr bwMode="auto">
            <a:xfrm>
              <a:off x="3046" y="2206"/>
              <a:ext cx="47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5" name="Rectangle 81"/>
            <p:cNvSpPr>
              <a:spLocks noChangeArrowheads="1"/>
            </p:cNvSpPr>
            <p:nvPr userDrawn="1"/>
          </p:nvSpPr>
          <p:spPr bwMode="auto">
            <a:xfrm>
              <a:off x="2839" y="2206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6" name="Rectangle 82"/>
            <p:cNvSpPr>
              <a:spLocks noChangeArrowheads="1"/>
            </p:cNvSpPr>
            <p:nvPr userDrawn="1"/>
          </p:nvSpPr>
          <p:spPr bwMode="auto">
            <a:xfrm>
              <a:off x="3148" y="2305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7" name="Rectangle 83"/>
            <p:cNvSpPr>
              <a:spLocks noChangeArrowheads="1"/>
            </p:cNvSpPr>
            <p:nvPr userDrawn="1"/>
          </p:nvSpPr>
          <p:spPr bwMode="auto">
            <a:xfrm>
              <a:off x="3254" y="2305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8" name="Rectangle 84"/>
            <p:cNvSpPr>
              <a:spLocks noChangeArrowheads="1"/>
            </p:cNvSpPr>
            <p:nvPr userDrawn="1"/>
          </p:nvSpPr>
          <p:spPr bwMode="auto">
            <a:xfrm>
              <a:off x="2940" y="2305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9" name="Rectangle 85"/>
            <p:cNvSpPr>
              <a:spLocks noChangeArrowheads="1"/>
            </p:cNvSpPr>
            <p:nvPr userDrawn="1"/>
          </p:nvSpPr>
          <p:spPr bwMode="auto">
            <a:xfrm>
              <a:off x="3046" y="2305"/>
              <a:ext cx="47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0" name="Rectangle 86"/>
            <p:cNvSpPr>
              <a:spLocks noChangeArrowheads="1"/>
            </p:cNvSpPr>
            <p:nvPr userDrawn="1"/>
          </p:nvSpPr>
          <p:spPr bwMode="auto">
            <a:xfrm>
              <a:off x="2839" y="2305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1" name="Rectangle 87"/>
            <p:cNvSpPr>
              <a:spLocks noChangeArrowheads="1"/>
            </p:cNvSpPr>
            <p:nvPr userDrawn="1"/>
          </p:nvSpPr>
          <p:spPr bwMode="auto">
            <a:xfrm>
              <a:off x="3148" y="1995"/>
              <a:ext cx="48" cy="4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2" name="Rectangle 88"/>
            <p:cNvSpPr>
              <a:spLocks noChangeArrowheads="1"/>
            </p:cNvSpPr>
            <p:nvPr userDrawn="1"/>
          </p:nvSpPr>
          <p:spPr bwMode="auto">
            <a:xfrm>
              <a:off x="3254" y="1995"/>
              <a:ext cx="48" cy="4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685800" y="1143000"/>
            <a:ext cx="7772400" cy="646331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685800" y="1828800"/>
            <a:ext cx="7772400" cy="46166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10/18/2012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10/18/2012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10/18/2012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10/18/2012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10/18/2012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10/18/2012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10/18/2012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10/18/2012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10/18/2012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10/18/2012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10/18/2012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10/18/2012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10/18/2012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10/18/2012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10/18/2012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10/18/2012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10/18/2012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10/18/2012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10/18/2012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10/18/2012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10/18/2012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10/18/2012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3" name="Rectangle 32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7"/>
            <p:cNvGrpSpPr>
              <a:grpSpLocks noChangeAspect="1"/>
            </p:cNvGrpSpPr>
            <p:nvPr userDrawn="1"/>
          </p:nvGrpSpPr>
          <p:grpSpPr bwMode="auto">
            <a:xfrm flipH="1" flipV="1">
              <a:off x="152398" y="152400"/>
              <a:ext cx="1066802" cy="689114"/>
              <a:chOff x="2497" y="1995"/>
              <a:chExt cx="805" cy="520"/>
            </a:xfrm>
            <a:solidFill>
              <a:schemeClr val="accent2">
                <a:lumMod val="20000"/>
                <a:lumOff val="80000"/>
              </a:schemeClr>
            </a:solidFill>
          </p:grpSpPr>
          <p:sp>
            <p:nvSpPr>
              <p:cNvPr id="8" name="Rectangle 69"/>
              <p:cNvSpPr>
                <a:spLocks noChangeArrowheads="1"/>
              </p:cNvSpPr>
              <p:nvPr userDrawn="1"/>
            </p:nvSpPr>
            <p:spPr bwMode="auto">
              <a:xfrm>
                <a:off x="3043" y="2467"/>
                <a:ext cx="46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Rectangle 70"/>
              <p:cNvSpPr>
                <a:spLocks noChangeArrowheads="1"/>
              </p:cNvSpPr>
              <p:nvPr userDrawn="1"/>
            </p:nvSpPr>
            <p:spPr bwMode="auto">
              <a:xfrm>
                <a:off x="2699" y="2467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Rectangle 71"/>
              <p:cNvSpPr>
                <a:spLocks noChangeArrowheads="1"/>
              </p:cNvSpPr>
              <p:nvPr userDrawn="1"/>
            </p:nvSpPr>
            <p:spPr bwMode="auto">
              <a:xfrm>
                <a:off x="2598" y="2467"/>
                <a:ext cx="47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Rectangle 72"/>
              <p:cNvSpPr>
                <a:spLocks noChangeArrowheads="1"/>
              </p:cNvSpPr>
              <p:nvPr userDrawn="1"/>
            </p:nvSpPr>
            <p:spPr bwMode="auto">
              <a:xfrm>
                <a:off x="2497" y="2467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Rectangle 73"/>
              <p:cNvSpPr>
                <a:spLocks noChangeArrowheads="1"/>
              </p:cNvSpPr>
              <p:nvPr userDrawn="1"/>
            </p:nvSpPr>
            <p:spPr bwMode="auto">
              <a:xfrm>
                <a:off x="3148" y="2467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Rectangle 74"/>
              <p:cNvSpPr>
                <a:spLocks noChangeArrowheads="1"/>
              </p:cNvSpPr>
              <p:nvPr userDrawn="1"/>
            </p:nvSpPr>
            <p:spPr bwMode="auto">
              <a:xfrm>
                <a:off x="3254" y="2467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Rectangle 75"/>
              <p:cNvSpPr>
                <a:spLocks noChangeArrowheads="1"/>
              </p:cNvSpPr>
              <p:nvPr userDrawn="1"/>
            </p:nvSpPr>
            <p:spPr bwMode="auto">
              <a:xfrm>
                <a:off x="3148" y="2206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Rectangle 76"/>
              <p:cNvSpPr>
                <a:spLocks noChangeArrowheads="1"/>
              </p:cNvSpPr>
              <p:nvPr userDrawn="1"/>
            </p:nvSpPr>
            <p:spPr bwMode="auto">
              <a:xfrm>
                <a:off x="3254" y="2206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Rectangle 77"/>
              <p:cNvSpPr>
                <a:spLocks noChangeArrowheads="1"/>
              </p:cNvSpPr>
              <p:nvPr userDrawn="1"/>
            </p:nvSpPr>
            <p:spPr bwMode="auto">
              <a:xfrm>
                <a:off x="3148" y="2100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Rectangle 78"/>
              <p:cNvSpPr>
                <a:spLocks noChangeArrowheads="1"/>
              </p:cNvSpPr>
              <p:nvPr userDrawn="1"/>
            </p:nvSpPr>
            <p:spPr bwMode="auto">
              <a:xfrm>
                <a:off x="3254" y="2100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Rectangle 79"/>
              <p:cNvSpPr>
                <a:spLocks noChangeArrowheads="1"/>
              </p:cNvSpPr>
              <p:nvPr userDrawn="1"/>
            </p:nvSpPr>
            <p:spPr bwMode="auto">
              <a:xfrm>
                <a:off x="2940" y="2206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Rectangle 80"/>
              <p:cNvSpPr>
                <a:spLocks noChangeArrowheads="1"/>
              </p:cNvSpPr>
              <p:nvPr userDrawn="1"/>
            </p:nvSpPr>
            <p:spPr bwMode="auto">
              <a:xfrm>
                <a:off x="3046" y="2206"/>
                <a:ext cx="47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Rectangle 81"/>
              <p:cNvSpPr>
                <a:spLocks noChangeArrowheads="1"/>
              </p:cNvSpPr>
              <p:nvPr userDrawn="1"/>
            </p:nvSpPr>
            <p:spPr bwMode="auto">
              <a:xfrm>
                <a:off x="2839" y="2206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Rectangle 82"/>
              <p:cNvSpPr>
                <a:spLocks noChangeArrowheads="1"/>
              </p:cNvSpPr>
              <p:nvPr userDrawn="1"/>
            </p:nvSpPr>
            <p:spPr bwMode="auto">
              <a:xfrm>
                <a:off x="3148" y="2305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Rectangle 83"/>
              <p:cNvSpPr>
                <a:spLocks noChangeArrowheads="1"/>
              </p:cNvSpPr>
              <p:nvPr userDrawn="1"/>
            </p:nvSpPr>
            <p:spPr bwMode="auto">
              <a:xfrm>
                <a:off x="3254" y="2305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Rectangle 84"/>
              <p:cNvSpPr>
                <a:spLocks noChangeArrowheads="1"/>
              </p:cNvSpPr>
              <p:nvPr userDrawn="1"/>
            </p:nvSpPr>
            <p:spPr bwMode="auto">
              <a:xfrm>
                <a:off x="2940" y="2305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Rectangle 85"/>
              <p:cNvSpPr>
                <a:spLocks noChangeArrowheads="1"/>
              </p:cNvSpPr>
              <p:nvPr userDrawn="1"/>
            </p:nvSpPr>
            <p:spPr bwMode="auto">
              <a:xfrm>
                <a:off x="3046" y="2305"/>
                <a:ext cx="47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Rectangle 86"/>
              <p:cNvSpPr>
                <a:spLocks noChangeArrowheads="1"/>
              </p:cNvSpPr>
              <p:nvPr userDrawn="1"/>
            </p:nvSpPr>
            <p:spPr bwMode="auto">
              <a:xfrm>
                <a:off x="2839" y="2305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Rectangle 87"/>
              <p:cNvSpPr>
                <a:spLocks noChangeArrowheads="1"/>
              </p:cNvSpPr>
              <p:nvPr userDrawn="1"/>
            </p:nvSpPr>
            <p:spPr bwMode="auto">
              <a:xfrm>
                <a:off x="3148" y="1995"/>
                <a:ext cx="48" cy="4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Rectangle 88"/>
              <p:cNvSpPr>
                <a:spLocks noChangeArrowheads="1"/>
              </p:cNvSpPr>
              <p:nvPr userDrawn="1"/>
            </p:nvSpPr>
            <p:spPr bwMode="auto">
              <a:xfrm>
                <a:off x="3254" y="1995"/>
                <a:ext cx="48" cy="4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0" name="Freeform 29"/>
            <p:cNvSpPr>
              <a:spLocks/>
            </p:cNvSpPr>
            <p:nvPr userDrawn="1"/>
          </p:nvSpPr>
          <p:spPr bwMode="auto">
            <a:xfrm>
              <a:off x="8054975" y="0"/>
              <a:ext cx="1089025" cy="26631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32" y="0"/>
                </a:cxn>
                <a:cxn ang="0">
                  <a:pos x="1432" y="3492"/>
                </a:cxn>
                <a:cxn ang="0">
                  <a:pos x="1419" y="3252"/>
                </a:cxn>
                <a:cxn ang="0">
                  <a:pos x="1406" y="3024"/>
                </a:cxn>
                <a:cxn ang="0">
                  <a:pos x="1393" y="2807"/>
                </a:cxn>
                <a:cxn ang="0">
                  <a:pos x="1379" y="2601"/>
                </a:cxn>
                <a:cxn ang="0">
                  <a:pos x="1364" y="2407"/>
                </a:cxn>
                <a:cxn ang="0">
                  <a:pos x="1348" y="2222"/>
                </a:cxn>
                <a:cxn ang="0">
                  <a:pos x="1330" y="2047"/>
                </a:cxn>
                <a:cxn ang="0">
                  <a:pos x="1311" y="1881"/>
                </a:cxn>
                <a:cxn ang="0">
                  <a:pos x="1291" y="1726"/>
                </a:cxn>
                <a:cxn ang="0">
                  <a:pos x="1268" y="1580"/>
                </a:cxn>
                <a:cxn ang="0">
                  <a:pos x="1245" y="1442"/>
                </a:cxn>
                <a:cxn ang="0">
                  <a:pos x="1218" y="1313"/>
                </a:cxn>
                <a:cxn ang="0">
                  <a:pos x="1190" y="1192"/>
                </a:cxn>
                <a:cxn ang="0">
                  <a:pos x="1158" y="1078"/>
                </a:cxn>
                <a:cxn ang="0">
                  <a:pos x="1125" y="973"/>
                </a:cxn>
                <a:cxn ang="0">
                  <a:pos x="1089" y="873"/>
                </a:cxn>
                <a:cxn ang="0">
                  <a:pos x="1049" y="781"/>
                </a:cxn>
                <a:cxn ang="0">
                  <a:pos x="1007" y="696"/>
                </a:cxn>
                <a:cxn ang="0">
                  <a:pos x="962" y="617"/>
                </a:cxn>
                <a:cxn ang="0">
                  <a:pos x="913" y="544"/>
                </a:cxn>
                <a:cxn ang="0">
                  <a:pos x="860" y="475"/>
                </a:cxn>
                <a:cxn ang="0">
                  <a:pos x="804" y="413"/>
                </a:cxn>
                <a:cxn ang="0">
                  <a:pos x="744" y="354"/>
                </a:cxn>
                <a:cxn ang="0">
                  <a:pos x="680" y="301"/>
                </a:cxn>
                <a:cxn ang="0">
                  <a:pos x="611" y="252"/>
                </a:cxn>
                <a:cxn ang="0">
                  <a:pos x="539" y="206"/>
                </a:cxn>
                <a:cxn ang="0">
                  <a:pos x="461" y="165"/>
                </a:cxn>
                <a:cxn ang="0">
                  <a:pos x="379" y="128"/>
                </a:cxn>
                <a:cxn ang="0">
                  <a:pos x="292" y="92"/>
                </a:cxn>
                <a:cxn ang="0">
                  <a:pos x="200" y="59"/>
                </a:cxn>
                <a:cxn ang="0">
                  <a:pos x="103" y="28"/>
                </a:cxn>
                <a:cxn ang="0">
                  <a:pos x="0" y="0"/>
                </a:cxn>
              </a:cxnLst>
              <a:rect l="0" t="0" r="r" b="b"/>
              <a:pathLst>
                <a:path w="1432" h="3492">
                  <a:moveTo>
                    <a:pt x="0" y="0"/>
                  </a:moveTo>
                  <a:lnTo>
                    <a:pt x="1432" y="0"/>
                  </a:lnTo>
                  <a:lnTo>
                    <a:pt x="1432" y="3492"/>
                  </a:lnTo>
                  <a:lnTo>
                    <a:pt x="1419" y="3252"/>
                  </a:lnTo>
                  <a:lnTo>
                    <a:pt x="1406" y="3024"/>
                  </a:lnTo>
                  <a:lnTo>
                    <a:pt x="1393" y="2807"/>
                  </a:lnTo>
                  <a:lnTo>
                    <a:pt x="1379" y="2601"/>
                  </a:lnTo>
                  <a:lnTo>
                    <a:pt x="1364" y="2407"/>
                  </a:lnTo>
                  <a:lnTo>
                    <a:pt x="1348" y="2222"/>
                  </a:lnTo>
                  <a:lnTo>
                    <a:pt x="1330" y="2047"/>
                  </a:lnTo>
                  <a:lnTo>
                    <a:pt x="1311" y="1881"/>
                  </a:lnTo>
                  <a:lnTo>
                    <a:pt x="1291" y="1726"/>
                  </a:lnTo>
                  <a:lnTo>
                    <a:pt x="1268" y="1580"/>
                  </a:lnTo>
                  <a:lnTo>
                    <a:pt x="1245" y="1442"/>
                  </a:lnTo>
                  <a:lnTo>
                    <a:pt x="1218" y="1313"/>
                  </a:lnTo>
                  <a:lnTo>
                    <a:pt x="1190" y="1192"/>
                  </a:lnTo>
                  <a:lnTo>
                    <a:pt x="1158" y="1078"/>
                  </a:lnTo>
                  <a:lnTo>
                    <a:pt x="1125" y="973"/>
                  </a:lnTo>
                  <a:lnTo>
                    <a:pt x="1089" y="873"/>
                  </a:lnTo>
                  <a:lnTo>
                    <a:pt x="1049" y="781"/>
                  </a:lnTo>
                  <a:lnTo>
                    <a:pt x="1007" y="696"/>
                  </a:lnTo>
                  <a:lnTo>
                    <a:pt x="962" y="617"/>
                  </a:lnTo>
                  <a:lnTo>
                    <a:pt x="913" y="544"/>
                  </a:lnTo>
                  <a:lnTo>
                    <a:pt x="860" y="475"/>
                  </a:lnTo>
                  <a:lnTo>
                    <a:pt x="804" y="413"/>
                  </a:lnTo>
                  <a:lnTo>
                    <a:pt x="744" y="354"/>
                  </a:lnTo>
                  <a:lnTo>
                    <a:pt x="680" y="301"/>
                  </a:lnTo>
                  <a:lnTo>
                    <a:pt x="611" y="252"/>
                  </a:lnTo>
                  <a:lnTo>
                    <a:pt x="539" y="206"/>
                  </a:lnTo>
                  <a:lnTo>
                    <a:pt x="461" y="165"/>
                  </a:lnTo>
                  <a:lnTo>
                    <a:pt x="379" y="128"/>
                  </a:lnTo>
                  <a:lnTo>
                    <a:pt x="292" y="92"/>
                  </a:lnTo>
                  <a:lnTo>
                    <a:pt x="200" y="59"/>
                  </a:lnTo>
                  <a:lnTo>
                    <a:pt x="10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51"/>
            <p:cNvSpPr>
              <a:spLocks/>
            </p:cNvSpPr>
            <p:nvPr userDrawn="1"/>
          </p:nvSpPr>
          <p:spPr bwMode="auto">
            <a:xfrm>
              <a:off x="1295400" y="5715000"/>
              <a:ext cx="6858000" cy="914400"/>
            </a:xfrm>
            <a:custGeom>
              <a:avLst/>
              <a:gdLst/>
              <a:ahLst/>
              <a:cxnLst>
                <a:cxn ang="0">
                  <a:pos x="17264" y="180"/>
                </a:cxn>
                <a:cxn ang="0">
                  <a:pos x="16706" y="689"/>
                </a:cxn>
                <a:cxn ang="0">
                  <a:pos x="15959" y="1141"/>
                </a:cxn>
                <a:cxn ang="0">
                  <a:pos x="15050" y="1535"/>
                </a:cxn>
                <a:cxn ang="0">
                  <a:pos x="14003" y="1871"/>
                </a:cxn>
                <a:cxn ang="0">
                  <a:pos x="12844" y="2151"/>
                </a:cxn>
                <a:cxn ang="0">
                  <a:pos x="11599" y="2374"/>
                </a:cxn>
                <a:cxn ang="0">
                  <a:pos x="10294" y="2540"/>
                </a:cxn>
                <a:cxn ang="0">
                  <a:pos x="8951" y="2649"/>
                </a:cxn>
                <a:cxn ang="0">
                  <a:pos x="7599" y="2704"/>
                </a:cxn>
                <a:cxn ang="0">
                  <a:pos x="6264" y="2702"/>
                </a:cxn>
                <a:cxn ang="0">
                  <a:pos x="4968" y="2645"/>
                </a:cxn>
                <a:cxn ang="0">
                  <a:pos x="3740" y="2534"/>
                </a:cxn>
                <a:cxn ang="0">
                  <a:pos x="2603" y="2367"/>
                </a:cxn>
                <a:cxn ang="0">
                  <a:pos x="1584" y="2147"/>
                </a:cxn>
                <a:cxn ang="0">
                  <a:pos x="708" y="1871"/>
                </a:cxn>
                <a:cxn ang="0">
                  <a:pos x="0" y="1543"/>
                </a:cxn>
                <a:cxn ang="0">
                  <a:pos x="341" y="1635"/>
                </a:cxn>
                <a:cxn ang="0">
                  <a:pos x="1155" y="1920"/>
                </a:cxn>
                <a:cxn ang="0">
                  <a:pos x="2121" y="2151"/>
                </a:cxn>
                <a:cxn ang="0">
                  <a:pos x="3215" y="2331"/>
                </a:cxn>
                <a:cxn ang="0">
                  <a:pos x="4413" y="2457"/>
                </a:cxn>
                <a:cxn ang="0">
                  <a:pos x="5686" y="2531"/>
                </a:cxn>
                <a:cxn ang="0">
                  <a:pos x="7011" y="2550"/>
                </a:cxn>
                <a:cxn ang="0">
                  <a:pos x="8361" y="2515"/>
                </a:cxn>
                <a:cxn ang="0">
                  <a:pos x="9712" y="2426"/>
                </a:cxn>
                <a:cxn ang="0">
                  <a:pos x="11037" y="2283"/>
                </a:cxn>
                <a:cxn ang="0">
                  <a:pos x="12311" y="2084"/>
                </a:cxn>
                <a:cxn ang="0">
                  <a:pos x="13509" y="1831"/>
                </a:cxn>
                <a:cxn ang="0">
                  <a:pos x="14604" y="1522"/>
                </a:cxn>
                <a:cxn ang="0">
                  <a:pos x="15571" y="1158"/>
                </a:cxn>
                <a:cxn ang="0">
                  <a:pos x="16386" y="737"/>
                </a:cxn>
                <a:cxn ang="0">
                  <a:pos x="17021" y="260"/>
                </a:cxn>
              </a:cxnLst>
              <a:rect l="0" t="0" r="r" b="b"/>
              <a:pathLst>
                <a:path w="17264" h="2710">
                  <a:moveTo>
                    <a:pt x="17264" y="0"/>
                  </a:moveTo>
                  <a:lnTo>
                    <a:pt x="17264" y="180"/>
                  </a:lnTo>
                  <a:lnTo>
                    <a:pt x="17010" y="442"/>
                  </a:lnTo>
                  <a:lnTo>
                    <a:pt x="16706" y="689"/>
                  </a:lnTo>
                  <a:lnTo>
                    <a:pt x="16354" y="923"/>
                  </a:lnTo>
                  <a:lnTo>
                    <a:pt x="15959" y="1141"/>
                  </a:lnTo>
                  <a:lnTo>
                    <a:pt x="15524" y="1345"/>
                  </a:lnTo>
                  <a:lnTo>
                    <a:pt x="15050" y="1535"/>
                  </a:lnTo>
                  <a:lnTo>
                    <a:pt x="14543" y="1710"/>
                  </a:lnTo>
                  <a:lnTo>
                    <a:pt x="14003" y="1871"/>
                  </a:lnTo>
                  <a:lnTo>
                    <a:pt x="13437" y="2018"/>
                  </a:lnTo>
                  <a:lnTo>
                    <a:pt x="12844" y="2151"/>
                  </a:lnTo>
                  <a:lnTo>
                    <a:pt x="12232" y="2269"/>
                  </a:lnTo>
                  <a:lnTo>
                    <a:pt x="11599" y="2374"/>
                  </a:lnTo>
                  <a:lnTo>
                    <a:pt x="10952" y="2464"/>
                  </a:lnTo>
                  <a:lnTo>
                    <a:pt x="10294" y="2540"/>
                  </a:lnTo>
                  <a:lnTo>
                    <a:pt x="9625" y="2602"/>
                  </a:lnTo>
                  <a:lnTo>
                    <a:pt x="8951" y="2649"/>
                  </a:lnTo>
                  <a:lnTo>
                    <a:pt x="8275" y="2684"/>
                  </a:lnTo>
                  <a:lnTo>
                    <a:pt x="7599" y="2704"/>
                  </a:lnTo>
                  <a:lnTo>
                    <a:pt x="6928" y="2710"/>
                  </a:lnTo>
                  <a:lnTo>
                    <a:pt x="6264" y="2702"/>
                  </a:lnTo>
                  <a:lnTo>
                    <a:pt x="5609" y="2681"/>
                  </a:lnTo>
                  <a:lnTo>
                    <a:pt x="4968" y="2645"/>
                  </a:lnTo>
                  <a:lnTo>
                    <a:pt x="4344" y="2597"/>
                  </a:lnTo>
                  <a:lnTo>
                    <a:pt x="3740" y="2534"/>
                  </a:lnTo>
                  <a:lnTo>
                    <a:pt x="3158" y="2457"/>
                  </a:lnTo>
                  <a:lnTo>
                    <a:pt x="2603" y="2367"/>
                  </a:lnTo>
                  <a:lnTo>
                    <a:pt x="2077" y="2264"/>
                  </a:lnTo>
                  <a:lnTo>
                    <a:pt x="1584" y="2147"/>
                  </a:lnTo>
                  <a:lnTo>
                    <a:pt x="1126" y="2016"/>
                  </a:lnTo>
                  <a:lnTo>
                    <a:pt x="708" y="1871"/>
                  </a:lnTo>
                  <a:lnTo>
                    <a:pt x="331" y="1714"/>
                  </a:lnTo>
                  <a:lnTo>
                    <a:pt x="0" y="1543"/>
                  </a:lnTo>
                  <a:lnTo>
                    <a:pt x="0" y="1474"/>
                  </a:lnTo>
                  <a:lnTo>
                    <a:pt x="341" y="1635"/>
                  </a:lnTo>
                  <a:lnTo>
                    <a:pt x="727" y="1784"/>
                  </a:lnTo>
                  <a:lnTo>
                    <a:pt x="1155" y="1920"/>
                  </a:lnTo>
                  <a:lnTo>
                    <a:pt x="1621" y="2042"/>
                  </a:lnTo>
                  <a:lnTo>
                    <a:pt x="2121" y="2151"/>
                  </a:lnTo>
                  <a:lnTo>
                    <a:pt x="2654" y="2249"/>
                  </a:lnTo>
                  <a:lnTo>
                    <a:pt x="3215" y="2331"/>
                  </a:lnTo>
                  <a:lnTo>
                    <a:pt x="3803" y="2401"/>
                  </a:lnTo>
                  <a:lnTo>
                    <a:pt x="4413" y="2457"/>
                  </a:lnTo>
                  <a:lnTo>
                    <a:pt x="5041" y="2500"/>
                  </a:lnTo>
                  <a:lnTo>
                    <a:pt x="5686" y="2531"/>
                  </a:lnTo>
                  <a:lnTo>
                    <a:pt x="6343" y="2547"/>
                  </a:lnTo>
                  <a:lnTo>
                    <a:pt x="7011" y="2550"/>
                  </a:lnTo>
                  <a:lnTo>
                    <a:pt x="7685" y="2539"/>
                  </a:lnTo>
                  <a:lnTo>
                    <a:pt x="8361" y="2515"/>
                  </a:lnTo>
                  <a:lnTo>
                    <a:pt x="9039" y="2478"/>
                  </a:lnTo>
                  <a:lnTo>
                    <a:pt x="9712" y="2426"/>
                  </a:lnTo>
                  <a:lnTo>
                    <a:pt x="10379" y="2361"/>
                  </a:lnTo>
                  <a:lnTo>
                    <a:pt x="11037" y="2283"/>
                  </a:lnTo>
                  <a:lnTo>
                    <a:pt x="11682" y="2190"/>
                  </a:lnTo>
                  <a:lnTo>
                    <a:pt x="12311" y="2084"/>
                  </a:lnTo>
                  <a:lnTo>
                    <a:pt x="12921" y="1964"/>
                  </a:lnTo>
                  <a:lnTo>
                    <a:pt x="13509" y="1831"/>
                  </a:lnTo>
                  <a:lnTo>
                    <a:pt x="14070" y="1683"/>
                  </a:lnTo>
                  <a:lnTo>
                    <a:pt x="14604" y="1522"/>
                  </a:lnTo>
                  <a:lnTo>
                    <a:pt x="15105" y="1347"/>
                  </a:lnTo>
                  <a:lnTo>
                    <a:pt x="15571" y="1158"/>
                  </a:lnTo>
                  <a:lnTo>
                    <a:pt x="15999" y="954"/>
                  </a:lnTo>
                  <a:lnTo>
                    <a:pt x="16386" y="737"/>
                  </a:lnTo>
                  <a:lnTo>
                    <a:pt x="16728" y="506"/>
                  </a:lnTo>
                  <a:lnTo>
                    <a:pt x="17021" y="260"/>
                  </a:lnTo>
                  <a:lnTo>
                    <a:pt x="17264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30000"/>
                  </a:schemeClr>
                </a:gs>
                <a:gs pos="50000">
                  <a:schemeClr val="accent2"/>
                </a:gs>
                <a:gs pos="100000">
                  <a:schemeClr val="bg1">
                    <a:alpha val="3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88646-8CEC-4AE4-B1E7-ADF9D885FD96}" type="datetimeFigureOut">
              <a:rPr lang="en-US" smtClean="0"/>
              <a:pPr/>
              <a:t>10/18/2012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FF2618-C234-4528-BB60-72360CB0937F}" type="datetimeFigureOut">
              <a:rPr lang="en-US" smtClean="0"/>
              <a:pPr/>
              <a:t>10/18/2012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~1\USER\LOCALS~1\Temp\Hnc\BinData\EMB000002680008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58000" contrast="-70000"/>
          </a:blip>
          <a:srcRect/>
          <a:stretch>
            <a:fillRect/>
          </a:stretch>
        </p:blipFill>
        <p:spPr bwMode="auto">
          <a:xfrm>
            <a:off x="2267744" y="2060848"/>
            <a:ext cx="4104455" cy="2713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제목 1"/>
          <p:cNvSpPr>
            <a:spLocks noGrp="1"/>
          </p:cNvSpPr>
          <p:nvPr>
            <p:ph type="title"/>
          </p:nvPr>
        </p:nvSpPr>
        <p:spPr>
          <a:xfrm>
            <a:off x="395288" y="548680"/>
            <a:ext cx="8229600" cy="1252728"/>
          </a:xfrm>
        </p:spPr>
        <p:txBody>
          <a:bodyPr>
            <a:normAutofit/>
          </a:bodyPr>
          <a:lstStyle/>
          <a:p>
            <a:pPr algn="ctr"/>
            <a:r>
              <a:rPr lang="en-US" altLang="ko-KR" sz="6000" dirty="0" smtClean="0">
                <a:solidFill>
                  <a:schemeClr val="tx1"/>
                </a:solidFill>
                <a:ea typeface="HY견고딕" pitchFamily="18" charset="-127"/>
              </a:rPr>
              <a:t>2012</a:t>
            </a:r>
            <a:r>
              <a:rPr lang="ko-KR" altLang="en-US" sz="4800" spc="-150" dirty="0" smtClean="0">
                <a:solidFill>
                  <a:schemeClr val="tx1"/>
                </a:solidFill>
                <a:ea typeface="HY동녘M" pitchFamily="18" charset="-127"/>
              </a:rPr>
              <a:t>년도 </a:t>
            </a:r>
            <a:r>
              <a:rPr lang="ko-KR" altLang="en-US" sz="4800" spc="-150" dirty="0" smtClean="0">
                <a:solidFill>
                  <a:schemeClr val="accent2">
                    <a:lumMod val="50000"/>
                  </a:schemeClr>
                </a:solidFill>
                <a:ea typeface="HY동녘M" pitchFamily="18" charset="-127"/>
              </a:rPr>
              <a:t>충청남도</a:t>
            </a:r>
            <a:r>
              <a:rPr lang="ko-KR" altLang="en-US" sz="4800" spc="-150" dirty="0" smtClean="0">
                <a:solidFill>
                  <a:schemeClr val="tx1"/>
                </a:solidFill>
                <a:ea typeface="HY동녘M" pitchFamily="18" charset="-127"/>
              </a:rPr>
              <a:t> </a:t>
            </a:r>
            <a:r>
              <a:rPr lang="ko-KR" altLang="en-US" sz="4800" spc="-150" dirty="0">
                <a:solidFill>
                  <a:schemeClr val="tx1"/>
                </a:solidFill>
                <a:ea typeface="HY동녘M" pitchFamily="18" charset="-127"/>
              </a:rPr>
              <a:t>국정감사</a:t>
            </a:r>
            <a:endParaRPr lang="ko-KR" alt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55576" y="1933575"/>
            <a:ext cx="7272337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000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Y헤드라인M" pitchFamily="18" charset="-127"/>
              <a:ea typeface="HY헤드라인M" pitchFamily="18" charset="-127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Y견명조" pitchFamily="18" charset="-127"/>
                <a:ea typeface="HY견명조" pitchFamily="18" charset="-127"/>
              </a:rPr>
              <a:t>국정감사 목표</a:t>
            </a:r>
            <a:endParaRPr kumimoji="0" lang="en-US" altLang="ko-KR" sz="36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HY견명조" pitchFamily="18" charset="-127"/>
              <a:ea typeface="HY견명조" pitchFamily="18" charset="-127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0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Y견명조" pitchFamily="18" charset="-127"/>
              <a:ea typeface="HY견명조" pitchFamily="18" charset="-127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600" b="1" kern="0" dirty="0" smtClean="0">
                <a:latin typeface="HY헤드라인M" pitchFamily="18" charset="-127"/>
                <a:ea typeface="HY헤드라인M" pitchFamily="18" charset="-127"/>
              </a:rPr>
              <a:t>“</a:t>
            </a:r>
            <a:r>
              <a:rPr lang="ko-KR" altLang="en-US" sz="3600" b="1" kern="0" dirty="0" smtClean="0">
                <a:latin typeface="HY헤드라인M" pitchFamily="18" charset="-127"/>
                <a:ea typeface="HY헤드라인M" pitchFamily="18" charset="-127"/>
              </a:rPr>
              <a:t>행복한 변화</a:t>
            </a:r>
            <a:r>
              <a:rPr lang="en-US" altLang="ko-KR" sz="3600" b="1" kern="0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3600" b="1" kern="0" dirty="0" smtClean="0">
                <a:latin typeface="HY헤드라인M" pitchFamily="18" charset="-127"/>
                <a:ea typeface="HY헤드라인M" pitchFamily="18" charset="-127"/>
              </a:rPr>
              <a:t>새로운 충남</a:t>
            </a:r>
            <a:r>
              <a:rPr lang="en-US" altLang="ko-KR" sz="3600" b="1" kern="0" dirty="0" smtClean="0">
                <a:latin typeface="HY헤드라인M" pitchFamily="18" charset="-127"/>
                <a:ea typeface="HY헤드라인M" pitchFamily="18" charset="-127"/>
              </a:rPr>
              <a:t>”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600" b="1" kern="0" dirty="0" smtClean="0">
                <a:solidFill>
                  <a:schemeClr val="accent2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충청남도 </a:t>
            </a:r>
            <a:r>
              <a:rPr lang="en-US" altLang="ko-KR" sz="3600" b="1" kern="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3600" b="1" kern="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동화기업</a:t>
            </a:r>
            <a:r>
              <a:rPr lang="en-US" altLang="ko-KR" sz="3600" b="1" kern="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3600" b="1" kern="0" dirty="0" smtClean="0">
              <a:solidFill>
                <a:schemeClr val="bg2">
                  <a:lumMod val="50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4400" b="1" kern="0" dirty="0" smtClean="0">
                <a:solidFill>
                  <a:schemeClr val="bg2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診斷</a:t>
            </a:r>
            <a:endParaRPr lang="en-US" altLang="ko-KR" sz="4400" b="1" kern="0" dirty="0">
              <a:solidFill>
                <a:schemeClr val="bg2">
                  <a:lumMod val="50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" name="부제목 2"/>
          <p:cNvSpPr txBox="1">
            <a:spLocks/>
          </p:cNvSpPr>
          <p:nvPr/>
        </p:nvSpPr>
        <p:spPr bwMode="auto">
          <a:xfrm>
            <a:off x="755576" y="5805264"/>
            <a:ext cx="7344816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273050" indent="-273050" algn="ctr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kumimoji="0" lang="ko-KR" altLang="en-US" sz="2600" dirty="0" smtClean="0">
                <a:latin typeface="HY헤드라인M" pitchFamily="18" charset="-127"/>
                <a:ea typeface="HY헤드라인M" pitchFamily="18" charset="-127"/>
              </a:rPr>
              <a:t>국토해양위원회 </a:t>
            </a:r>
            <a:r>
              <a:rPr kumimoji="0" lang="ko-KR" altLang="en-US" sz="2600" dirty="0">
                <a:latin typeface="HY헤드라인M" pitchFamily="18" charset="-127"/>
                <a:ea typeface="HY헤드라인M" pitchFamily="18" charset="-127"/>
              </a:rPr>
              <a:t>국회의원 이명수</a:t>
            </a:r>
            <a:r>
              <a:rPr kumimoji="0" lang="en-US" altLang="ko-KR" sz="2400" dirty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kumimoji="0" lang="ko-KR" altLang="en-US" sz="2400" dirty="0">
                <a:latin typeface="HY헤드라인M" pitchFamily="18" charset="-127"/>
                <a:ea typeface="HY헤드라인M" pitchFamily="18" charset="-127"/>
              </a:rPr>
              <a:t>충남 아산</a:t>
            </a:r>
            <a:r>
              <a:rPr kumimoji="0" lang="en-US" altLang="ko-KR" sz="2400" dirty="0">
                <a:latin typeface="HY헤드라인M" pitchFamily="18" charset="-127"/>
                <a:ea typeface="HY헤드라인M" pitchFamily="18" charset="-127"/>
              </a:rPr>
              <a:t>)</a:t>
            </a:r>
            <a:endParaRPr kumimoji="0" lang="en-US" altLang="ko-KR" sz="2600" dirty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16632"/>
            <a:ext cx="8856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환경유해</a:t>
            </a:r>
            <a:r>
              <a:rPr lang="en-US" altLang="ko-KR" sz="2400" dirty="0" smtClean="0">
                <a:latin typeface="HY헤드라인M" pitchFamily="18" charset="-127"/>
                <a:ea typeface="HY헤드라인M" pitchFamily="18" charset="-127"/>
              </a:rPr>
              <a:t>·</a:t>
            </a: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오염물질 발생 </a:t>
            </a:r>
            <a:r>
              <a:rPr lang="en-US" altLang="ko-KR" sz="2400" dirty="0" smtClean="0">
                <a:latin typeface="HY헤드라인M" pitchFamily="18" charset="-127"/>
                <a:ea typeface="HY헤드라인M" pitchFamily="18" charset="-127"/>
              </a:rPr>
              <a:t>‘</a:t>
            </a: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동화기업㈜</a:t>
            </a:r>
            <a:r>
              <a:rPr lang="en-US" altLang="ko-KR" sz="2400" dirty="0" smtClean="0">
                <a:latin typeface="HY헤드라인M" pitchFamily="18" charset="-127"/>
                <a:ea typeface="HY헤드라인M" pitchFamily="18" charset="-127"/>
              </a:rPr>
              <a:t>’ </a:t>
            </a:r>
          </a:p>
          <a:p>
            <a:pPr algn="ctr"/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지역주민과 학생 </a:t>
            </a:r>
            <a:r>
              <a:rPr lang="en-US" altLang="ko-KR" sz="24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“</a:t>
            </a:r>
            <a:r>
              <a:rPr lang="ko-KR" altLang="en-US" sz="24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고통 호소</a:t>
            </a:r>
            <a:r>
              <a:rPr lang="en-US" altLang="ko-KR" sz="24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”</a:t>
            </a:r>
            <a:endParaRPr lang="ko-KR" altLang="en-US" sz="2400" dirty="0">
              <a:solidFill>
                <a:srgbClr val="FF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124744"/>
            <a:ext cx="8424936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□ 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42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년 전통 아산 인주중학교 옆에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7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년째 버티고 있는 </a:t>
            </a:r>
            <a:r>
              <a:rPr lang="ko-KR" altLang="en-US" dirty="0" err="1" smtClean="0">
                <a:latin typeface="HY견고딕" pitchFamily="18" charset="-127"/>
                <a:ea typeface="HY견고딕" pitchFamily="18" charset="-127"/>
              </a:rPr>
              <a:t>反교육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유해환경기업</a:t>
            </a:r>
            <a:endParaRPr lang="en-US" altLang="ko-KR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□  지역경제발전 명분으로 지역주민 및 학생들의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‘</a:t>
            </a:r>
            <a:r>
              <a:rPr lang="ko-KR" altLang="en-US" dirty="0" err="1" smtClean="0">
                <a:latin typeface="HY견고딕" pitchFamily="18" charset="-127"/>
                <a:ea typeface="HY견고딕" pitchFamily="18" charset="-127"/>
              </a:rPr>
              <a:t>건강권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’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심각하게 침해 중</a:t>
            </a:r>
            <a:endParaRPr lang="en-US" altLang="ko-KR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□  </a:t>
            </a:r>
            <a:r>
              <a:rPr lang="ko-KR" altLang="en-US" dirty="0" err="1" smtClean="0">
                <a:latin typeface="HY견고딕" pitchFamily="18" charset="-127"/>
                <a:ea typeface="HY견고딕" pitchFamily="18" charset="-127"/>
              </a:rPr>
              <a:t>그동안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dirty="0" err="1" smtClean="0">
                <a:latin typeface="HY견고딕" pitchFamily="18" charset="-127"/>
                <a:ea typeface="HY견고딕" pitchFamily="18" charset="-127"/>
              </a:rPr>
              <a:t>폐목재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·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폐수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·</a:t>
            </a:r>
            <a:r>
              <a:rPr lang="ko-KR" altLang="en-US" dirty="0" err="1" smtClean="0">
                <a:latin typeface="HY견고딕" pitchFamily="18" charset="-127"/>
                <a:ea typeface="HY견고딕" pitchFamily="18" charset="-127"/>
              </a:rPr>
              <a:t>슬러지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소각시설에 대한 고통과 피해 →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‘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무시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·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외면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’</a:t>
            </a:r>
            <a:endParaRPr lang="ko-KR" altLang="en-US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모서리가 둥근 직사각형 3"/>
          <p:cNvSpPr/>
          <p:nvPr/>
        </p:nvSpPr>
        <p:spPr>
          <a:xfrm>
            <a:off x="251520" y="1124744"/>
            <a:ext cx="8640960" cy="136815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395536" y="6237312"/>
            <a:ext cx="8604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학교 등 지역사회와 합의 없이 日 </a:t>
            </a:r>
            <a:r>
              <a:rPr lang="en-US" altLang="ko-KR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350</a:t>
            </a:r>
            <a:r>
              <a:rPr lang="ko-KR" altLang="en-US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톤 규모의 소각장 증설</a:t>
            </a:r>
            <a:r>
              <a:rPr lang="en-US" altLang="ko-KR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(3.7</a:t>
            </a:r>
            <a:r>
              <a:rPr lang="ko-KR" altLang="en-US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배</a:t>
            </a:r>
            <a:r>
              <a:rPr lang="en-US" altLang="ko-KR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)  </a:t>
            </a:r>
            <a:r>
              <a:rPr lang="ko-KR" altLang="en-US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추진</a:t>
            </a:r>
            <a:endParaRPr lang="ko-KR" altLang="en-US" sz="2000" dirty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" name="오른쪽 화살표 7"/>
          <p:cNvSpPr/>
          <p:nvPr/>
        </p:nvSpPr>
        <p:spPr>
          <a:xfrm>
            <a:off x="107504" y="6309320"/>
            <a:ext cx="21602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636912"/>
            <a:ext cx="6810375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16632"/>
            <a:ext cx="8784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4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학교</a:t>
            </a: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를 </a:t>
            </a:r>
            <a:r>
              <a:rPr lang="ko-KR" altLang="en-US" sz="24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이전</a:t>
            </a: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해야 하나</a:t>
            </a:r>
            <a:r>
              <a:rPr lang="en-US" altLang="ko-KR" sz="2400" dirty="0" smtClean="0">
                <a:latin typeface="HY헤드라인M" pitchFamily="18" charset="-127"/>
                <a:ea typeface="HY헤드라인M" pitchFamily="18" charset="-127"/>
              </a:rPr>
              <a:t>! </a:t>
            </a:r>
            <a:r>
              <a:rPr lang="ko-KR" altLang="en-US" sz="24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동화기업</a:t>
            </a: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을 </a:t>
            </a:r>
            <a:r>
              <a:rPr lang="ko-KR" altLang="en-US" sz="24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이전</a:t>
            </a: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해야 하나</a:t>
            </a:r>
            <a:r>
              <a:rPr lang="en-US" altLang="ko-KR" sz="2400" dirty="0" smtClean="0">
                <a:latin typeface="HY헤드라인M" pitchFamily="18" charset="-127"/>
                <a:ea typeface="HY헤드라인M" pitchFamily="18" charset="-127"/>
              </a:rPr>
              <a:t>!</a:t>
            </a:r>
          </a:p>
          <a:p>
            <a:pPr algn="ctr">
              <a:lnSpc>
                <a:spcPct val="150000"/>
              </a:lnSpc>
            </a:pP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동화기업 때문에 주민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間</a:t>
            </a: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 대립과 갈등 </a:t>
            </a:r>
            <a:r>
              <a:rPr lang="en-US" altLang="ko-KR" sz="2400" dirty="0" smtClean="0">
                <a:latin typeface="HY헤드라인M" pitchFamily="18" charset="-127"/>
                <a:ea typeface="HY헤드라인M" pitchFamily="18" charset="-127"/>
              </a:rPr>
              <a:t>– </a:t>
            </a:r>
            <a:r>
              <a:rPr lang="ko-KR" altLang="en-US" sz="24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공존의 해법은</a:t>
            </a:r>
            <a:r>
              <a:rPr lang="en-US" altLang="ko-KR" sz="24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5536" y="1700808"/>
            <a:ext cx="8424936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□  </a:t>
            </a:r>
            <a:r>
              <a:rPr lang="ko-KR" altLang="en-US" dirty="0" smtClean="0">
                <a:solidFill>
                  <a:srgbClr val="0070C0"/>
                </a:solidFill>
                <a:latin typeface="HY견고딕" pitchFamily="18" charset="-127"/>
                <a:ea typeface="HY견고딕" pitchFamily="18" charset="-127"/>
              </a:rPr>
              <a:t>공장 증설 </a:t>
            </a:r>
            <a:r>
              <a:rPr lang="ko-KR" altLang="en-US" dirty="0" err="1" smtClean="0">
                <a:solidFill>
                  <a:srgbClr val="0070C0"/>
                </a:solidFill>
                <a:latin typeface="HY견고딕" pitchFamily="18" charset="-127"/>
                <a:ea typeface="HY견고딕" pitchFamily="18" charset="-127"/>
              </a:rPr>
              <a:t>허가권자</a:t>
            </a:r>
            <a:r>
              <a:rPr lang="ko-KR" altLang="en-US" dirty="0" smtClean="0">
                <a:solidFill>
                  <a:srgbClr val="0070C0"/>
                </a:solidFill>
                <a:latin typeface="HY견고딕" pitchFamily="18" charset="-127"/>
                <a:ea typeface="HY견고딕" pitchFamily="18" charset="-127"/>
              </a:rPr>
              <a:t> 충남도 입장과 대책</a:t>
            </a:r>
            <a:endParaRPr lang="en-US" altLang="ko-KR" dirty="0" smtClean="0">
              <a:solidFill>
                <a:srgbClr val="0070C0"/>
              </a:solidFill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  - ‘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유해물질 기준 이하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문제없다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’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→  주변 피해저감 방안 마련</a:t>
            </a:r>
            <a:endParaRPr lang="en-US" altLang="ko-KR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  - 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주민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·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기업간 지속적인 간담회 개최 통한 합의점 도출 유도</a:t>
            </a:r>
            <a:endParaRPr lang="en-US" altLang="ko-KR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  - 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기업의 학교부지 매입 등을 통한 학교 이전방안 모색</a:t>
            </a:r>
            <a:endParaRPr lang="en-US" altLang="ko-KR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50000"/>
              </a:lnSpc>
            </a:pPr>
            <a:endParaRPr lang="en-US" altLang="ko-KR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□  </a:t>
            </a:r>
            <a:r>
              <a:rPr lang="ko-KR" altLang="en-US" dirty="0" smtClean="0">
                <a:solidFill>
                  <a:srgbClr val="0070C0"/>
                </a:solidFill>
                <a:latin typeface="HY견고딕" pitchFamily="18" charset="-127"/>
                <a:ea typeface="HY견고딕" pitchFamily="18" charset="-127"/>
              </a:rPr>
              <a:t>아산시 의견</a:t>
            </a:r>
            <a:endParaRPr lang="en-US" altLang="ko-KR" dirty="0" smtClean="0">
              <a:solidFill>
                <a:srgbClr val="0070C0"/>
              </a:solidFill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  -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과거 </a:t>
            </a:r>
            <a:r>
              <a:rPr lang="ko-KR" altLang="en-US" dirty="0" err="1" smtClean="0">
                <a:latin typeface="HY견고딕" pitchFamily="18" charset="-127"/>
                <a:ea typeface="HY견고딕" pitchFamily="18" charset="-127"/>
              </a:rPr>
              <a:t>십수년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동안 기업과 피해주민들간 신뢰 결여된 상태가 지속됨</a:t>
            </a:r>
            <a:endParaRPr lang="en-US" altLang="ko-KR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  - 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신규 소각로 </a:t>
            </a:r>
            <a:r>
              <a:rPr lang="ko-KR" altLang="en-US" dirty="0" err="1" smtClean="0">
                <a:latin typeface="HY견고딕" pitchFamily="18" charset="-127"/>
                <a:ea typeface="HY견고딕" pitchFamily="18" charset="-127"/>
              </a:rPr>
              <a:t>증설時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피해 증폭과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2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차 피해 우려 큼</a:t>
            </a:r>
            <a:endParaRPr lang="en-US" altLang="ko-KR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  - 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기업활동 위해 주민과 학생들의 </a:t>
            </a:r>
            <a:r>
              <a:rPr lang="ko-KR" altLang="en-US" dirty="0" err="1" smtClean="0">
                <a:latin typeface="HY견고딕" pitchFamily="18" charset="-127"/>
                <a:ea typeface="HY견고딕" pitchFamily="18" charset="-127"/>
              </a:rPr>
              <a:t>건강권과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dirty="0" err="1" smtClean="0">
                <a:latin typeface="HY견고딕" pitchFamily="18" charset="-127"/>
                <a:ea typeface="HY견고딕" pitchFamily="18" charset="-127"/>
              </a:rPr>
              <a:t>학습권이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침해되어선 안됨</a:t>
            </a:r>
            <a:endParaRPr lang="ko-KR" altLang="en-US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모서리가 둥근 직사각형 3"/>
          <p:cNvSpPr/>
          <p:nvPr/>
        </p:nvSpPr>
        <p:spPr>
          <a:xfrm>
            <a:off x="179512" y="1556792"/>
            <a:ext cx="8712968" cy="403244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899592" y="5949280"/>
            <a:ext cx="7992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동화기업은 학교 부지 매입하던지</a:t>
            </a:r>
            <a:r>
              <a:rPr lang="en-US" altLang="ko-KR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공장 이전하던지 양자택일 해야</a:t>
            </a:r>
            <a:endParaRPr lang="ko-KR" altLang="en-US" sz="2000" dirty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오른쪽 화살표 5"/>
          <p:cNvSpPr/>
          <p:nvPr/>
        </p:nvSpPr>
        <p:spPr>
          <a:xfrm>
            <a:off x="539552" y="6021288"/>
            <a:ext cx="21602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16632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동화기업 소각장의</a:t>
            </a:r>
            <a:r>
              <a:rPr lang="en-US" altLang="ko-KR" sz="24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‘</a:t>
            </a:r>
            <a:r>
              <a:rPr lang="ko-KR" altLang="en-US" sz="24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악취</a:t>
            </a:r>
            <a:r>
              <a:rPr lang="en-US" altLang="ko-KR" sz="24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’</a:t>
            </a: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와</a:t>
            </a:r>
            <a:r>
              <a:rPr lang="en-US" altLang="ko-KR" sz="240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유해물질 </a:t>
            </a:r>
            <a:r>
              <a:rPr lang="en-US" altLang="ko-KR" sz="24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‘</a:t>
            </a:r>
            <a:r>
              <a:rPr lang="ko-KR" altLang="en-US" sz="2400" dirty="0" err="1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포름알데이드</a:t>
            </a:r>
            <a:r>
              <a:rPr lang="en-US" altLang="ko-KR" sz="24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’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528" y="764704"/>
            <a:ext cx="84249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□  공기나 피부접촉 통해 몸 속에 흡수되는 유해화학물질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– 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본드의 주요원료</a:t>
            </a:r>
            <a:endParaRPr lang="en-US" altLang="ko-KR" dirty="0" smtClean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□  주민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·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학생 </a:t>
            </a:r>
            <a:r>
              <a:rPr lang="en-US" altLang="ko-KR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‘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구토 및 설사 고통호소</a:t>
            </a:r>
            <a:r>
              <a:rPr lang="en-US" altLang="ko-KR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’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對 충남도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‘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기준 이하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문제없다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’</a:t>
            </a: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□  </a:t>
            </a:r>
            <a:r>
              <a:rPr lang="ko-KR" altLang="en-US" dirty="0" err="1" smtClean="0">
                <a:latin typeface="HY견고딕" pitchFamily="18" charset="-127"/>
                <a:ea typeface="HY견고딕" pitchFamily="18" charset="-127"/>
              </a:rPr>
              <a:t>인주中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교사들은 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전입 기피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하고 학생들은 운동자 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체육활동 금지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상황</a:t>
            </a:r>
            <a:endParaRPr lang="en-US" altLang="ko-KR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□  학생들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악취 때문에 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어지럼증</a:t>
            </a:r>
            <a:r>
              <a:rPr lang="en-US" altLang="ko-KR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·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구토</a:t>
            </a:r>
            <a:r>
              <a:rPr lang="en-US" altLang="ko-KR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·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집중력 저하</a:t>
            </a:r>
            <a:r>
              <a:rPr lang="en-US" altLang="ko-KR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·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생리불순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등 고통 호소</a:t>
            </a:r>
            <a:endParaRPr lang="ko-KR" altLang="en-US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251520" y="764704"/>
            <a:ext cx="8640960" cy="1800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748588"/>
            <a:ext cx="6120680" cy="3488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123728" y="2780928"/>
            <a:ext cx="47525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&lt; </a:t>
            </a:r>
            <a:r>
              <a:rPr lang="ko-KR" altLang="en-US" sz="1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인주중</a:t>
            </a:r>
            <a:r>
              <a:rPr lang="ko-KR" alt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학생 소각로 증설 반대선포 기자회견 </a:t>
            </a:r>
            <a:r>
              <a:rPr lang="en-US" altLang="ko-KR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&gt;</a:t>
            </a:r>
            <a:endParaRPr lang="ko-KR" altLang="en-US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512" y="6381328"/>
            <a:ext cx="8888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▶ 동화기업</a:t>
            </a:r>
            <a:r>
              <a:rPr lang="en-US" altLang="ko-KR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학생들의 </a:t>
            </a:r>
            <a:r>
              <a:rPr lang="en-US" altLang="ko-KR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‘</a:t>
            </a:r>
            <a:r>
              <a:rPr lang="ko-KR" altLang="en-US" dirty="0" err="1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학습권</a:t>
            </a:r>
            <a:r>
              <a:rPr lang="en-US" altLang="ko-KR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’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과 주민들의 </a:t>
            </a:r>
            <a:r>
              <a:rPr lang="en-US" altLang="ko-KR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‘</a:t>
            </a:r>
            <a:r>
              <a:rPr lang="ko-KR" altLang="en-US" dirty="0" err="1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건강권</a:t>
            </a:r>
            <a:r>
              <a:rPr lang="en-US" altLang="ko-KR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’ 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보장 위한 근본 대책 필</a:t>
            </a:r>
            <a:r>
              <a:rPr lang="ko-KR" altLang="en-US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요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0034" y="176282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 smtClean="0">
                <a:latin typeface="HY헤드라인M" pitchFamily="18" charset="-127"/>
                <a:ea typeface="HY헤드라인M" pitchFamily="18" charset="-127"/>
              </a:rPr>
              <a:t>동화기업 </a:t>
            </a:r>
            <a:r>
              <a:rPr lang="ko-KR" altLang="en-US" sz="28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유해물질 배출 현황</a:t>
            </a:r>
            <a:r>
              <a:rPr lang="ko-KR" altLang="en-US" sz="2800" dirty="0" smtClean="0">
                <a:latin typeface="HY헤드라인M" pitchFamily="18" charset="-127"/>
                <a:ea typeface="HY헤드라인M" pitchFamily="18" charset="-127"/>
              </a:rPr>
              <a:t>과 미치는 영향</a:t>
            </a:r>
            <a:endParaRPr lang="ko-KR" altLang="en-US" sz="28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6402" y="1088148"/>
            <a:ext cx="864096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□  포름알데히드</a:t>
            </a:r>
            <a:r>
              <a:rPr lang="en-US" altLang="ko-KR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(HCHO/PPM) – 2011. 5. 3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일 실시</a:t>
            </a:r>
            <a:endParaRPr lang="en-US" altLang="ko-KR" dirty="0" smtClean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 ○  소각시설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: 0.34</a:t>
            </a:r>
          </a:p>
          <a:p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 ○  압착시설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: 6.51</a:t>
            </a:r>
          </a:p>
          <a:p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       0.1 :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독일의 경우 제품 판매 금지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, 0.25~0.33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호흡기 장애 시작</a:t>
            </a:r>
            <a:endParaRPr lang="en-US" altLang="ko-KR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       4 :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눈물이 나옴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,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    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10~20 :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격렬한 눈물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정상호흡 곤란</a:t>
            </a:r>
            <a:endParaRPr lang="en-US" altLang="ko-KR" dirty="0" smtClean="0">
              <a:latin typeface="HY견고딕" pitchFamily="18" charset="-127"/>
              <a:ea typeface="HY견고딕" pitchFamily="18" charset="-127"/>
            </a:endParaRPr>
          </a:p>
          <a:p>
            <a:endParaRPr lang="en-US" altLang="ko-KR" dirty="0"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□  복합 악취 </a:t>
            </a:r>
            <a:r>
              <a:rPr lang="en-US" altLang="ko-KR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두 가지 이상 악취물질이 복합 존재</a:t>
            </a:r>
            <a:r>
              <a:rPr lang="en-US" altLang="ko-KR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) – 2011. 10. 11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일 실시</a:t>
            </a:r>
            <a:endParaRPr lang="en-US" altLang="ko-KR" dirty="0" smtClean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 ○  소각시설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: 208</a:t>
            </a:r>
          </a:p>
          <a:p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 ○  압착시설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: 250</a:t>
            </a:r>
          </a:p>
          <a:p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 ○  분쇄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건조시설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: 300</a:t>
            </a:r>
            <a:endParaRPr lang="en-US" altLang="ko-KR" dirty="0">
              <a:latin typeface="HY견고딕" pitchFamily="18" charset="-127"/>
              <a:ea typeface="HY견고딕" pitchFamily="18" charset="-127"/>
            </a:endParaRPr>
          </a:p>
          <a:p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      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인체의 후각 자극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불쾌감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·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혐오감 등 유발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시설의 </a:t>
            </a:r>
            <a:r>
              <a:rPr lang="ko-KR" altLang="en-US" dirty="0" err="1" smtClean="0">
                <a:latin typeface="HY견고딕" pitchFamily="18" charset="-127"/>
                <a:ea typeface="HY견고딕" pitchFamily="18" charset="-127"/>
              </a:rPr>
              <a:t>증설時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발생량 증가 우려</a:t>
            </a:r>
            <a:endParaRPr lang="en-US" altLang="ko-KR" dirty="0" smtClean="0">
              <a:latin typeface="HY견고딕" pitchFamily="18" charset="-127"/>
              <a:ea typeface="HY견고딕" pitchFamily="18" charset="-127"/>
            </a:endParaRPr>
          </a:p>
          <a:p>
            <a:endParaRPr lang="en-US" altLang="ko-KR" dirty="0"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□  학교 교육에 미친 영향 </a:t>
            </a:r>
            <a:r>
              <a:rPr lang="en-US" altLang="ko-KR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인주중학교</a:t>
            </a:r>
            <a:r>
              <a:rPr lang="en-US" altLang="ko-KR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,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 인근주민</a:t>
            </a:r>
            <a:r>
              <a:rPr lang="en-US" altLang="ko-KR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○  악취로 교실 창문개방 어려움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실외 수업 및 운동장 사용 불가</a:t>
            </a:r>
            <a:endParaRPr lang="en-US" altLang="ko-KR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 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○  두통과 메스꺼움 호소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눈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·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코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·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목 등 점막 부위 자극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호흡기 질환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생리 </a:t>
            </a:r>
            <a:endParaRPr lang="en-US" altLang="ko-KR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en-US" altLang="ko-KR" dirty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     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불순 등 호소</a:t>
            </a:r>
            <a:endParaRPr lang="en-US" altLang="ko-KR" dirty="0" smtClean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179512" y="908720"/>
            <a:ext cx="8784976" cy="561662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420649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1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7649" name="_x156728864" descr="EMB00000224390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99992" cy="3429000"/>
          </a:xfrm>
          <a:prstGeom prst="rect">
            <a:avLst/>
          </a:prstGeom>
          <a:noFill/>
        </p:spPr>
      </p:pic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1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7651" name="_x147790936" descr="EMB00000224390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0"/>
            <a:ext cx="4644007" cy="3428999"/>
          </a:xfrm>
          <a:prstGeom prst="rect">
            <a:avLst/>
          </a:prstGeom>
          <a:noFill/>
        </p:spPr>
      </p:pic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0" y="1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7653" name="_x157103128" descr="EMB00000224390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29001"/>
            <a:ext cx="4499992" cy="3429000"/>
          </a:xfrm>
          <a:prstGeom prst="rect">
            <a:avLst/>
          </a:prstGeom>
          <a:noFill/>
        </p:spPr>
      </p:pic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0" y="1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7655" name="_x157107528" descr="EMB00000224390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3429000"/>
            <a:ext cx="4644008" cy="3429000"/>
          </a:xfrm>
          <a:prstGeom prst="rect">
            <a:avLst/>
          </a:prstGeom>
          <a:noFill/>
        </p:spPr>
      </p:pic>
      <p:sp>
        <p:nvSpPr>
          <p:cNvPr id="12" name="모서리가 둥근 직사각형 11"/>
          <p:cNvSpPr/>
          <p:nvPr/>
        </p:nvSpPr>
        <p:spPr>
          <a:xfrm>
            <a:off x="251520" y="3068960"/>
            <a:ext cx="8712968" cy="576064"/>
          </a:xfrm>
          <a:prstGeom prst="round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395536" y="3068960"/>
            <a:ext cx="856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&lt; </a:t>
            </a:r>
            <a:r>
              <a:rPr lang="ko-KR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지역주민 및 </a:t>
            </a:r>
            <a:r>
              <a:rPr lang="ko-KR" alt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인주中</a:t>
            </a:r>
            <a:r>
              <a:rPr lang="ko-KR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학생들의 </a:t>
            </a:r>
            <a:r>
              <a:rPr lang="ko-KR" alt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호소</a:t>
            </a:r>
            <a:r>
              <a:rPr lang="ko-KR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현수막 </a:t>
            </a:r>
            <a:r>
              <a:rPr lang="en-US" altLang="ko-K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&gt;</a:t>
            </a:r>
            <a:endParaRPr lang="ko-KR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933056"/>
            <a:ext cx="3888432" cy="2571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355976" y="1268760"/>
            <a:ext cx="4536504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“</a:t>
            </a:r>
            <a:r>
              <a:rPr lang="ko-KR" altLang="en-US" dirty="0" err="1" smtClean="0">
                <a:latin typeface="HY견고딕" pitchFamily="18" charset="-127"/>
                <a:ea typeface="HY견고딕" pitchFamily="18" charset="-127"/>
              </a:rPr>
              <a:t>급식실로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바로 연기가 들어와 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밥맛도 확인 못 할 정도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”</a:t>
            </a:r>
          </a:p>
          <a:p>
            <a:pPr algn="ctr">
              <a:lnSpc>
                <a:spcPct val="150000"/>
              </a:lnSpc>
            </a:pPr>
            <a:endParaRPr lang="en-US" altLang="ko-KR" dirty="0" smtClean="0">
              <a:latin typeface="HY견고딕" pitchFamily="18" charset="-127"/>
              <a:ea typeface="HY견고딕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“</a:t>
            </a:r>
            <a:r>
              <a:rPr lang="ko-KR" altLang="en-US" dirty="0" err="1" smtClean="0">
                <a:latin typeface="HY견고딕" pitchFamily="18" charset="-127"/>
                <a:ea typeface="HY견고딕" pitchFamily="18" charset="-127"/>
              </a:rPr>
              <a:t>등교길에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머리와 옷에 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냄새가 다 배서 어지럽다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”</a:t>
            </a:r>
            <a:endParaRPr lang="ko-KR" altLang="en-US" dirty="0"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052736"/>
            <a:ext cx="392033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모서리가 둥근 직사각형 8"/>
          <p:cNvSpPr/>
          <p:nvPr/>
        </p:nvSpPr>
        <p:spPr>
          <a:xfrm>
            <a:off x="4355976" y="980728"/>
            <a:ext cx="4608512" cy="266429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4355976" y="4149080"/>
            <a:ext cx="4536504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“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공장 증설 허가는 시에서 지역주민과는 한마디 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상의 없이 증설허가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를 내줌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”</a:t>
            </a:r>
          </a:p>
          <a:p>
            <a:pPr algn="ctr">
              <a:lnSpc>
                <a:spcPct val="150000"/>
              </a:lnSpc>
            </a:pPr>
            <a:endParaRPr lang="en-US" altLang="ko-KR" dirty="0" smtClean="0">
              <a:latin typeface="HY견고딕" pitchFamily="18" charset="-127"/>
              <a:ea typeface="HY견고딕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“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면담에서 충남 도지사가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‘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허가 안 내주는 것이 맞다</a:t>
            </a:r>
            <a:r>
              <a:rPr lang="en-US" altLang="ko-KR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’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는 의견을 냄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”</a:t>
            </a:r>
            <a:endParaRPr lang="ko-KR" altLang="en-US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4355976" y="3861048"/>
            <a:ext cx="4608512" cy="266429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251520" y="260648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000" dirty="0" smtClean="0">
                <a:latin typeface="HY헤드라인M" pitchFamily="18" charset="-127"/>
                <a:ea typeface="HY헤드라인M" pitchFamily="18" charset="-127"/>
              </a:rPr>
              <a:t>동화기업 소각장 관련 </a:t>
            </a:r>
            <a:r>
              <a:rPr lang="ko-KR" altLang="en-US" sz="20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인주중학교 학생과 지역 주민 인터뷰 </a:t>
            </a:r>
            <a:r>
              <a:rPr lang="ko-KR" altLang="en-US" sz="2000" dirty="0" smtClean="0">
                <a:latin typeface="HY헤드라인M" pitchFamily="18" charset="-127"/>
                <a:ea typeface="HY헤드라인M" pitchFamily="18" charset="-127"/>
              </a:rPr>
              <a:t>中 </a:t>
            </a:r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(2012.9.26)</a:t>
            </a:r>
            <a:endParaRPr lang="ko-KR" alt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reenWave_BusPresentation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23AB631-2C77-48E2-965F-5E9DD099092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GreenWave_BusPresentation</Template>
  <TotalTime>624</TotalTime>
  <Words>514</Words>
  <Application>Microsoft Office PowerPoint</Application>
  <PresentationFormat>화면 슬라이드 쇼(4:3)</PresentationFormat>
  <Paragraphs>59</Paragraphs>
  <Slides>7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7</vt:i4>
      </vt:variant>
    </vt:vector>
  </HeadingPairs>
  <TitlesOfParts>
    <vt:vector size="9" baseType="lpstr">
      <vt:lpstr>GreenWave_BusPresentation</vt:lpstr>
      <vt:lpstr>Custom Design</vt:lpstr>
      <vt:lpstr>2012년도 충청남도 국정감사</vt:lpstr>
      <vt:lpstr>슬라이드 2</vt:lpstr>
      <vt:lpstr>슬라이드 3</vt:lpstr>
      <vt:lpstr>슬라이드 4</vt:lpstr>
      <vt:lpstr>슬라이드 5</vt:lpstr>
      <vt:lpstr>슬라이드 6</vt:lpstr>
      <vt:lpstr>슬라이드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[Business Communication]</dc:title>
  <dc:creator>USER</dc:creator>
  <cp:lastModifiedBy>USER</cp:lastModifiedBy>
  <cp:revision>79</cp:revision>
  <dcterms:created xsi:type="dcterms:W3CDTF">2012-07-05T05:30:17Z</dcterms:created>
  <dcterms:modified xsi:type="dcterms:W3CDTF">2012-10-18T14:19:47Z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TC103853799990</vt:lpwstr>
  </property>
</Properties>
</file>