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notesMasterIdLst>
    <p:notesMasterId r:id="rId8"/>
  </p:notesMasterIdLst>
  <p:handoutMasterIdLst>
    <p:handoutMasterId r:id="rId9"/>
  </p:handoutMasterIdLst>
  <p:sldIdLst>
    <p:sldId id="257" r:id="rId4"/>
    <p:sldId id="266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94660"/>
  </p:normalViewPr>
  <p:slideViewPr>
    <p:cSldViewPr>
      <p:cViewPr>
        <p:scale>
          <a:sx n="66" d="100"/>
          <a:sy n="66" d="100"/>
        </p:scale>
        <p:origin x="-1194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0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FF8FC-8473-4DFD-87CC-D576DA80B41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22161-F0FA-48FB-AB7F-FA9B9B1E1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5F1C7-F6F0-4D2C-9301-6D3C1C7A0F6C}" type="datetimeFigureOut">
              <a:rPr lang="ko-KR" altLang="en-US" smtClean="0"/>
              <a:t>2012-10-01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0E6E7-C5EE-4BCD-831B-E6097A3567F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8054975" y="0"/>
            <a:ext cx="1089025" cy="266316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5"/>
          <p:cNvSpPr>
            <a:spLocks/>
          </p:cNvSpPr>
          <p:nvPr userDrawn="1"/>
        </p:nvSpPr>
        <p:spPr bwMode="auto">
          <a:xfrm>
            <a:off x="1295400" y="5715000"/>
            <a:ext cx="6858000" cy="9144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30000"/>
                </a:schemeClr>
              </a:gs>
              <a:gs pos="50000">
                <a:schemeClr val="accent2"/>
              </a:gs>
              <a:gs pos="100000">
                <a:schemeClr val="bg1">
                  <a:alpha val="3000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2" name="Group 31"/>
          <p:cNvGrpSpPr/>
          <p:nvPr userDrawn="1"/>
        </p:nvGrpSpPr>
        <p:grpSpPr>
          <a:xfrm rot="10800000">
            <a:off x="0" y="4520045"/>
            <a:ext cx="2057400" cy="2337955"/>
            <a:chOff x="7467600" y="0"/>
            <a:chExt cx="1676400" cy="1905000"/>
          </a:xfrm>
        </p:grpSpPr>
        <p:sp>
          <p:nvSpPr>
            <p:cNvPr id="16" name="Teardrop 15"/>
            <p:cNvSpPr/>
            <p:nvPr userDrawn="1"/>
          </p:nvSpPr>
          <p:spPr>
            <a:xfrm>
              <a:off x="7620000" y="381000"/>
              <a:ext cx="1524000" cy="1524000"/>
            </a:xfrm>
            <a:prstGeom prst="teardrop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ardrop 14"/>
            <p:cNvSpPr/>
            <p:nvPr userDrawn="1"/>
          </p:nvSpPr>
          <p:spPr>
            <a:xfrm>
              <a:off x="7467600" y="0"/>
              <a:ext cx="1143000" cy="1143000"/>
            </a:xfrm>
            <a:prstGeom prst="teardrop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ardrop 13"/>
            <p:cNvSpPr/>
            <p:nvPr userDrawn="1"/>
          </p:nvSpPr>
          <p:spPr>
            <a:xfrm>
              <a:off x="7772400" y="0"/>
              <a:ext cx="1371600" cy="1371600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 userDrawn="1"/>
        </p:nvGrpSpPr>
        <p:grpSpPr>
          <a:xfrm>
            <a:off x="6781801" y="3975905"/>
            <a:ext cx="2033178" cy="2590798"/>
            <a:chOff x="5123427" y="2586247"/>
            <a:chExt cx="3113140" cy="3966952"/>
          </a:xfrm>
        </p:grpSpPr>
        <p:sp>
          <p:nvSpPr>
            <p:cNvPr id="1034" name="Freeform 10"/>
            <p:cNvSpPr>
              <a:spLocks/>
            </p:cNvSpPr>
            <p:nvPr userDrawn="1"/>
          </p:nvSpPr>
          <p:spPr bwMode="auto">
            <a:xfrm>
              <a:off x="5123427" y="2633869"/>
              <a:ext cx="1201172" cy="3890755"/>
            </a:xfrm>
            <a:custGeom>
              <a:avLst/>
              <a:gdLst/>
              <a:ahLst/>
              <a:cxnLst>
                <a:cxn ang="0">
                  <a:pos x="272" y="264"/>
                </a:cxn>
                <a:cxn ang="0">
                  <a:pos x="256" y="324"/>
                </a:cxn>
                <a:cxn ang="0">
                  <a:pos x="252" y="382"/>
                </a:cxn>
                <a:cxn ang="0">
                  <a:pos x="248" y="446"/>
                </a:cxn>
                <a:cxn ang="0">
                  <a:pos x="254" y="478"/>
                </a:cxn>
                <a:cxn ang="0">
                  <a:pos x="254" y="530"/>
                </a:cxn>
                <a:cxn ang="0">
                  <a:pos x="234" y="606"/>
                </a:cxn>
                <a:cxn ang="0">
                  <a:pos x="208" y="746"/>
                </a:cxn>
                <a:cxn ang="0">
                  <a:pos x="206" y="814"/>
                </a:cxn>
                <a:cxn ang="0">
                  <a:pos x="198" y="830"/>
                </a:cxn>
                <a:cxn ang="0">
                  <a:pos x="208" y="844"/>
                </a:cxn>
                <a:cxn ang="0">
                  <a:pos x="240" y="860"/>
                </a:cxn>
                <a:cxn ang="0">
                  <a:pos x="240" y="876"/>
                </a:cxn>
                <a:cxn ang="0">
                  <a:pos x="234" y="882"/>
                </a:cxn>
                <a:cxn ang="0">
                  <a:pos x="212" y="888"/>
                </a:cxn>
                <a:cxn ang="0">
                  <a:pos x="194" y="882"/>
                </a:cxn>
                <a:cxn ang="0">
                  <a:pos x="164" y="872"/>
                </a:cxn>
                <a:cxn ang="0">
                  <a:pos x="152" y="884"/>
                </a:cxn>
                <a:cxn ang="0">
                  <a:pos x="120" y="894"/>
                </a:cxn>
                <a:cxn ang="0">
                  <a:pos x="92" y="886"/>
                </a:cxn>
                <a:cxn ang="0">
                  <a:pos x="86" y="880"/>
                </a:cxn>
                <a:cxn ang="0">
                  <a:pos x="84" y="852"/>
                </a:cxn>
                <a:cxn ang="0">
                  <a:pos x="70" y="842"/>
                </a:cxn>
                <a:cxn ang="0">
                  <a:pos x="72" y="814"/>
                </a:cxn>
                <a:cxn ang="0">
                  <a:pos x="60" y="766"/>
                </a:cxn>
                <a:cxn ang="0">
                  <a:pos x="52" y="694"/>
                </a:cxn>
                <a:cxn ang="0">
                  <a:pos x="50" y="626"/>
                </a:cxn>
                <a:cxn ang="0">
                  <a:pos x="50" y="500"/>
                </a:cxn>
                <a:cxn ang="0">
                  <a:pos x="42" y="432"/>
                </a:cxn>
                <a:cxn ang="0">
                  <a:pos x="36" y="422"/>
                </a:cxn>
                <a:cxn ang="0">
                  <a:pos x="42" y="414"/>
                </a:cxn>
                <a:cxn ang="0">
                  <a:pos x="36" y="406"/>
                </a:cxn>
                <a:cxn ang="0">
                  <a:pos x="24" y="392"/>
                </a:cxn>
                <a:cxn ang="0">
                  <a:pos x="12" y="366"/>
                </a:cxn>
                <a:cxn ang="0">
                  <a:pos x="4" y="338"/>
                </a:cxn>
                <a:cxn ang="0">
                  <a:pos x="4" y="272"/>
                </a:cxn>
                <a:cxn ang="0">
                  <a:pos x="30" y="186"/>
                </a:cxn>
                <a:cxn ang="0">
                  <a:pos x="66" y="142"/>
                </a:cxn>
                <a:cxn ang="0">
                  <a:pos x="114" y="128"/>
                </a:cxn>
                <a:cxn ang="0">
                  <a:pos x="128" y="126"/>
                </a:cxn>
                <a:cxn ang="0">
                  <a:pos x="142" y="128"/>
                </a:cxn>
                <a:cxn ang="0">
                  <a:pos x="152" y="100"/>
                </a:cxn>
                <a:cxn ang="0">
                  <a:pos x="146" y="88"/>
                </a:cxn>
                <a:cxn ang="0">
                  <a:pos x="146" y="72"/>
                </a:cxn>
                <a:cxn ang="0">
                  <a:pos x="152" y="60"/>
                </a:cxn>
                <a:cxn ang="0">
                  <a:pos x="144" y="42"/>
                </a:cxn>
                <a:cxn ang="0">
                  <a:pos x="146" y="34"/>
                </a:cxn>
                <a:cxn ang="0">
                  <a:pos x="168" y="8"/>
                </a:cxn>
                <a:cxn ang="0">
                  <a:pos x="186" y="4"/>
                </a:cxn>
                <a:cxn ang="0">
                  <a:pos x="192" y="2"/>
                </a:cxn>
                <a:cxn ang="0">
                  <a:pos x="220" y="6"/>
                </a:cxn>
                <a:cxn ang="0">
                  <a:pos x="232" y="16"/>
                </a:cxn>
                <a:cxn ang="0">
                  <a:pos x="248" y="38"/>
                </a:cxn>
                <a:cxn ang="0">
                  <a:pos x="250" y="64"/>
                </a:cxn>
                <a:cxn ang="0">
                  <a:pos x="240" y="70"/>
                </a:cxn>
                <a:cxn ang="0">
                  <a:pos x="232" y="88"/>
                </a:cxn>
                <a:cxn ang="0">
                  <a:pos x="214" y="128"/>
                </a:cxn>
                <a:cxn ang="0">
                  <a:pos x="220" y="150"/>
                </a:cxn>
                <a:cxn ang="0">
                  <a:pos x="256" y="172"/>
                </a:cxn>
                <a:cxn ang="0">
                  <a:pos x="276" y="216"/>
                </a:cxn>
              </a:cxnLst>
              <a:rect l="0" t="0" r="r" b="b"/>
              <a:pathLst>
                <a:path w="276" h="894">
                  <a:moveTo>
                    <a:pt x="276" y="216"/>
                  </a:moveTo>
                  <a:lnTo>
                    <a:pt x="276" y="216"/>
                  </a:lnTo>
                  <a:lnTo>
                    <a:pt x="272" y="264"/>
                  </a:lnTo>
                  <a:lnTo>
                    <a:pt x="272" y="264"/>
                  </a:lnTo>
                  <a:lnTo>
                    <a:pt x="256" y="324"/>
                  </a:lnTo>
                  <a:lnTo>
                    <a:pt x="256" y="324"/>
                  </a:lnTo>
                  <a:lnTo>
                    <a:pt x="252" y="346"/>
                  </a:lnTo>
                  <a:lnTo>
                    <a:pt x="252" y="382"/>
                  </a:lnTo>
                  <a:lnTo>
                    <a:pt x="252" y="382"/>
                  </a:lnTo>
                  <a:lnTo>
                    <a:pt x="252" y="406"/>
                  </a:lnTo>
                  <a:lnTo>
                    <a:pt x="252" y="426"/>
                  </a:lnTo>
                  <a:lnTo>
                    <a:pt x="248" y="446"/>
                  </a:lnTo>
                  <a:lnTo>
                    <a:pt x="248" y="446"/>
                  </a:lnTo>
                  <a:lnTo>
                    <a:pt x="254" y="478"/>
                  </a:lnTo>
                  <a:lnTo>
                    <a:pt x="254" y="478"/>
                  </a:lnTo>
                  <a:lnTo>
                    <a:pt x="256" y="506"/>
                  </a:lnTo>
                  <a:lnTo>
                    <a:pt x="254" y="530"/>
                  </a:lnTo>
                  <a:lnTo>
                    <a:pt x="254" y="530"/>
                  </a:lnTo>
                  <a:lnTo>
                    <a:pt x="240" y="584"/>
                  </a:lnTo>
                  <a:lnTo>
                    <a:pt x="240" y="584"/>
                  </a:lnTo>
                  <a:lnTo>
                    <a:pt x="234" y="606"/>
                  </a:lnTo>
                  <a:lnTo>
                    <a:pt x="224" y="658"/>
                  </a:lnTo>
                  <a:lnTo>
                    <a:pt x="224" y="658"/>
                  </a:lnTo>
                  <a:lnTo>
                    <a:pt x="208" y="746"/>
                  </a:lnTo>
                  <a:lnTo>
                    <a:pt x="208" y="746"/>
                  </a:lnTo>
                  <a:lnTo>
                    <a:pt x="206" y="772"/>
                  </a:lnTo>
                  <a:lnTo>
                    <a:pt x="206" y="814"/>
                  </a:lnTo>
                  <a:lnTo>
                    <a:pt x="196" y="822"/>
                  </a:lnTo>
                  <a:lnTo>
                    <a:pt x="196" y="822"/>
                  </a:lnTo>
                  <a:lnTo>
                    <a:pt x="198" y="830"/>
                  </a:lnTo>
                  <a:lnTo>
                    <a:pt x="200" y="836"/>
                  </a:lnTo>
                  <a:lnTo>
                    <a:pt x="200" y="836"/>
                  </a:lnTo>
                  <a:lnTo>
                    <a:pt x="208" y="844"/>
                  </a:lnTo>
                  <a:lnTo>
                    <a:pt x="218" y="852"/>
                  </a:lnTo>
                  <a:lnTo>
                    <a:pt x="218" y="852"/>
                  </a:lnTo>
                  <a:lnTo>
                    <a:pt x="240" y="860"/>
                  </a:lnTo>
                  <a:lnTo>
                    <a:pt x="240" y="860"/>
                  </a:lnTo>
                  <a:lnTo>
                    <a:pt x="242" y="868"/>
                  </a:lnTo>
                  <a:lnTo>
                    <a:pt x="240" y="876"/>
                  </a:lnTo>
                  <a:lnTo>
                    <a:pt x="240" y="876"/>
                  </a:lnTo>
                  <a:lnTo>
                    <a:pt x="238" y="880"/>
                  </a:lnTo>
                  <a:lnTo>
                    <a:pt x="234" y="882"/>
                  </a:lnTo>
                  <a:lnTo>
                    <a:pt x="220" y="886"/>
                  </a:lnTo>
                  <a:lnTo>
                    <a:pt x="220" y="886"/>
                  </a:lnTo>
                  <a:lnTo>
                    <a:pt x="212" y="888"/>
                  </a:lnTo>
                  <a:lnTo>
                    <a:pt x="204" y="886"/>
                  </a:lnTo>
                  <a:lnTo>
                    <a:pt x="204" y="886"/>
                  </a:lnTo>
                  <a:lnTo>
                    <a:pt x="194" y="882"/>
                  </a:lnTo>
                  <a:lnTo>
                    <a:pt x="184" y="880"/>
                  </a:lnTo>
                  <a:lnTo>
                    <a:pt x="184" y="880"/>
                  </a:lnTo>
                  <a:lnTo>
                    <a:pt x="164" y="872"/>
                  </a:lnTo>
                  <a:lnTo>
                    <a:pt x="164" y="872"/>
                  </a:lnTo>
                  <a:lnTo>
                    <a:pt x="152" y="870"/>
                  </a:lnTo>
                  <a:lnTo>
                    <a:pt x="152" y="884"/>
                  </a:lnTo>
                  <a:lnTo>
                    <a:pt x="148" y="894"/>
                  </a:lnTo>
                  <a:lnTo>
                    <a:pt x="148" y="894"/>
                  </a:lnTo>
                  <a:lnTo>
                    <a:pt x="120" y="894"/>
                  </a:lnTo>
                  <a:lnTo>
                    <a:pt x="120" y="894"/>
                  </a:lnTo>
                  <a:lnTo>
                    <a:pt x="108" y="892"/>
                  </a:lnTo>
                  <a:lnTo>
                    <a:pt x="92" y="886"/>
                  </a:lnTo>
                  <a:lnTo>
                    <a:pt x="92" y="886"/>
                  </a:lnTo>
                  <a:lnTo>
                    <a:pt x="88" y="884"/>
                  </a:lnTo>
                  <a:lnTo>
                    <a:pt x="86" y="880"/>
                  </a:lnTo>
                  <a:lnTo>
                    <a:pt x="84" y="874"/>
                  </a:lnTo>
                  <a:lnTo>
                    <a:pt x="84" y="866"/>
                  </a:lnTo>
                  <a:lnTo>
                    <a:pt x="84" y="852"/>
                  </a:lnTo>
                  <a:lnTo>
                    <a:pt x="84" y="852"/>
                  </a:lnTo>
                  <a:lnTo>
                    <a:pt x="74" y="848"/>
                  </a:lnTo>
                  <a:lnTo>
                    <a:pt x="70" y="842"/>
                  </a:lnTo>
                  <a:lnTo>
                    <a:pt x="70" y="842"/>
                  </a:lnTo>
                  <a:lnTo>
                    <a:pt x="72" y="838"/>
                  </a:lnTo>
                  <a:lnTo>
                    <a:pt x="72" y="814"/>
                  </a:lnTo>
                  <a:lnTo>
                    <a:pt x="72" y="814"/>
                  </a:lnTo>
                  <a:lnTo>
                    <a:pt x="60" y="766"/>
                  </a:lnTo>
                  <a:lnTo>
                    <a:pt x="60" y="766"/>
                  </a:lnTo>
                  <a:lnTo>
                    <a:pt x="56" y="754"/>
                  </a:lnTo>
                  <a:lnTo>
                    <a:pt x="54" y="738"/>
                  </a:lnTo>
                  <a:lnTo>
                    <a:pt x="52" y="694"/>
                  </a:lnTo>
                  <a:lnTo>
                    <a:pt x="52" y="694"/>
                  </a:lnTo>
                  <a:lnTo>
                    <a:pt x="50" y="626"/>
                  </a:lnTo>
                  <a:lnTo>
                    <a:pt x="50" y="626"/>
                  </a:lnTo>
                  <a:lnTo>
                    <a:pt x="50" y="538"/>
                  </a:lnTo>
                  <a:lnTo>
                    <a:pt x="50" y="538"/>
                  </a:lnTo>
                  <a:lnTo>
                    <a:pt x="50" y="500"/>
                  </a:lnTo>
                  <a:lnTo>
                    <a:pt x="56" y="448"/>
                  </a:lnTo>
                  <a:lnTo>
                    <a:pt x="56" y="448"/>
                  </a:lnTo>
                  <a:lnTo>
                    <a:pt x="42" y="432"/>
                  </a:lnTo>
                  <a:lnTo>
                    <a:pt x="42" y="432"/>
                  </a:lnTo>
                  <a:lnTo>
                    <a:pt x="38" y="424"/>
                  </a:lnTo>
                  <a:lnTo>
                    <a:pt x="36" y="422"/>
                  </a:lnTo>
                  <a:lnTo>
                    <a:pt x="38" y="418"/>
                  </a:lnTo>
                  <a:lnTo>
                    <a:pt x="38" y="418"/>
                  </a:lnTo>
                  <a:lnTo>
                    <a:pt x="42" y="414"/>
                  </a:lnTo>
                  <a:lnTo>
                    <a:pt x="42" y="414"/>
                  </a:lnTo>
                  <a:lnTo>
                    <a:pt x="40" y="410"/>
                  </a:lnTo>
                  <a:lnTo>
                    <a:pt x="36" y="406"/>
                  </a:lnTo>
                  <a:lnTo>
                    <a:pt x="36" y="406"/>
                  </a:lnTo>
                  <a:lnTo>
                    <a:pt x="24" y="392"/>
                  </a:lnTo>
                  <a:lnTo>
                    <a:pt x="24" y="392"/>
                  </a:lnTo>
                  <a:lnTo>
                    <a:pt x="18" y="382"/>
                  </a:lnTo>
                  <a:lnTo>
                    <a:pt x="12" y="366"/>
                  </a:lnTo>
                  <a:lnTo>
                    <a:pt x="12" y="366"/>
                  </a:lnTo>
                  <a:lnTo>
                    <a:pt x="12" y="350"/>
                  </a:lnTo>
                  <a:lnTo>
                    <a:pt x="12" y="350"/>
                  </a:lnTo>
                  <a:lnTo>
                    <a:pt x="4" y="338"/>
                  </a:lnTo>
                  <a:lnTo>
                    <a:pt x="0" y="32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22" y="208"/>
                  </a:lnTo>
                  <a:lnTo>
                    <a:pt x="22" y="208"/>
                  </a:lnTo>
                  <a:lnTo>
                    <a:pt x="30" y="186"/>
                  </a:lnTo>
                  <a:lnTo>
                    <a:pt x="40" y="168"/>
                  </a:lnTo>
                  <a:lnTo>
                    <a:pt x="52" y="154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86" y="138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20" y="126"/>
                  </a:lnTo>
                  <a:lnTo>
                    <a:pt x="128" y="126"/>
                  </a:lnTo>
                  <a:lnTo>
                    <a:pt x="134" y="126"/>
                  </a:lnTo>
                  <a:lnTo>
                    <a:pt x="142" y="128"/>
                  </a:lnTo>
                  <a:lnTo>
                    <a:pt x="142" y="128"/>
                  </a:lnTo>
                  <a:lnTo>
                    <a:pt x="150" y="108"/>
                  </a:lnTo>
                  <a:lnTo>
                    <a:pt x="150" y="108"/>
                  </a:lnTo>
                  <a:lnTo>
                    <a:pt x="152" y="100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6" y="88"/>
                  </a:lnTo>
                  <a:lnTo>
                    <a:pt x="146" y="82"/>
                  </a:lnTo>
                  <a:lnTo>
                    <a:pt x="146" y="82"/>
                  </a:lnTo>
                  <a:lnTo>
                    <a:pt x="146" y="72"/>
                  </a:lnTo>
                  <a:lnTo>
                    <a:pt x="148" y="64"/>
                  </a:lnTo>
                  <a:lnTo>
                    <a:pt x="148" y="64"/>
                  </a:lnTo>
                  <a:lnTo>
                    <a:pt x="152" y="60"/>
                  </a:lnTo>
                  <a:lnTo>
                    <a:pt x="152" y="60"/>
                  </a:lnTo>
                  <a:lnTo>
                    <a:pt x="146" y="50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4" y="38"/>
                  </a:lnTo>
                  <a:lnTo>
                    <a:pt x="146" y="34"/>
                  </a:lnTo>
                  <a:lnTo>
                    <a:pt x="152" y="26"/>
                  </a:lnTo>
                  <a:lnTo>
                    <a:pt x="152" y="26"/>
                  </a:lnTo>
                  <a:lnTo>
                    <a:pt x="168" y="8"/>
                  </a:lnTo>
                  <a:lnTo>
                    <a:pt x="168" y="8"/>
                  </a:lnTo>
                  <a:lnTo>
                    <a:pt x="178" y="4"/>
                  </a:lnTo>
                  <a:lnTo>
                    <a:pt x="186" y="4"/>
                  </a:lnTo>
                  <a:lnTo>
                    <a:pt x="186" y="4"/>
                  </a:lnTo>
                  <a:lnTo>
                    <a:pt x="190" y="4"/>
                  </a:lnTo>
                  <a:lnTo>
                    <a:pt x="192" y="2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220" y="6"/>
                  </a:lnTo>
                  <a:lnTo>
                    <a:pt x="220" y="6"/>
                  </a:lnTo>
                  <a:lnTo>
                    <a:pt x="226" y="8"/>
                  </a:lnTo>
                  <a:lnTo>
                    <a:pt x="232" y="16"/>
                  </a:lnTo>
                  <a:lnTo>
                    <a:pt x="240" y="26"/>
                  </a:lnTo>
                  <a:lnTo>
                    <a:pt x="248" y="38"/>
                  </a:lnTo>
                  <a:lnTo>
                    <a:pt x="248" y="38"/>
                  </a:lnTo>
                  <a:lnTo>
                    <a:pt x="250" y="48"/>
                  </a:lnTo>
                  <a:lnTo>
                    <a:pt x="252" y="56"/>
                  </a:lnTo>
                  <a:lnTo>
                    <a:pt x="250" y="64"/>
                  </a:lnTo>
                  <a:lnTo>
                    <a:pt x="244" y="68"/>
                  </a:lnTo>
                  <a:lnTo>
                    <a:pt x="244" y="68"/>
                  </a:lnTo>
                  <a:lnTo>
                    <a:pt x="240" y="70"/>
                  </a:lnTo>
                  <a:lnTo>
                    <a:pt x="238" y="72"/>
                  </a:lnTo>
                  <a:lnTo>
                    <a:pt x="232" y="88"/>
                  </a:lnTo>
                  <a:lnTo>
                    <a:pt x="232" y="88"/>
                  </a:lnTo>
                  <a:lnTo>
                    <a:pt x="232" y="98"/>
                  </a:lnTo>
                  <a:lnTo>
                    <a:pt x="230" y="110"/>
                  </a:lnTo>
                  <a:lnTo>
                    <a:pt x="214" y="128"/>
                  </a:lnTo>
                  <a:lnTo>
                    <a:pt x="214" y="128"/>
                  </a:lnTo>
                  <a:lnTo>
                    <a:pt x="208" y="140"/>
                  </a:lnTo>
                  <a:lnTo>
                    <a:pt x="220" y="150"/>
                  </a:lnTo>
                  <a:lnTo>
                    <a:pt x="220" y="150"/>
                  </a:lnTo>
                  <a:lnTo>
                    <a:pt x="256" y="172"/>
                  </a:lnTo>
                  <a:lnTo>
                    <a:pt x="256" y="172"/>
                  </a:lnTo>
                  <a:lnTo>
                    <a:pt x="272" y="192"/>
                  </a:lnTo>
                  <a:lnTo>
                    <a:pt x="272" y="192"/>
                  </a:lnTo>
                  <a:lnTo>
                    <a:pt x="276" y="216"/>
                  </a:lnTo>
                  <a:lnTo>
                    <a:pt x="276" y="216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auto">
            <a:xfrm>
              <a:off x="6705599" y="2586247"/>
              <a:ext cx="1096722" cy="3890753"/>
            </a:xfrm>
            <a:custGeom>
              <a:avLst/>
              <a:gdLst/>
              <a:ahLst/>
              <a:cxnLst>
                <a:cxn ang="0">
                  <a:pos x="252" y="290"/>
                </a:cxn>
                <a:cxn ang="0">
                  <a:pos x="236" y="342"/>
                </a:cxn>
                <a:cxn ang="0">
                  <a:pos x="230" y="392"/>
                </a:cxn>
                <a:cxn ang="0">
                  <a:pos x="232" y="444"/>
                </a:cxn>
                <a:cxn ang="0">
                  <a:pos x="232" y="484"/>
                </a:cxn>
                <a:cxn ang="0">
                  <a:pos x="216" y="588"/>
                </a:cxn>
                <a:cxn ang="0">
                  <a:pos x="212" y="646"/>
                </a:cxn>
                <a:cxn ang="0">
                  <a:pos x="220" y="722"/>
                </a:cxn>
                <a:cxn ang="0">
                  <a:pos x="222" y="794"/>
                </a:cxn>
                <a:cxn ang="0">
                  <a:pos x="212" y="836"/>
                </a:cxn>
                <a:cxn ang="0">
                  <a:pos x="222" y="866"/>
                </a:cxn>
                <a:cxn ang="0">
                  <a:pos x="220" y="888"/>
                </a:cxn>
                <a:cxn ang="0">
                  <a:pos x="208" y="894"/>
                </a:cxn>
                <a:cxn ang="0">
                  <a:pos x="182" y="890"/>
                </a:cxn>
                <a:cxn ang="0">
                  <a:pos x="176" y="850"/>
                </a:cxn>
                <a:cxn ang="0">
                  <a:pos x="158" y="828"/>
                </a:cxn>
                <a:cxn ang="0">
                  <a:pos x="154" y="728"/>
                </a:cxn>
                <a:cxn ang="0">
                  <a:pos x="150" y="706"/>
                </a:cxn>
                <a:cxn ang="0">
                  <a:pos x="120" y="540"/>
                </a:cxn>
                <a:cxn ang="0">
                  <a:pos x="108" y="686"/>
                </a:cxn>
                <a:cxn ang="0">
                  <a:pos x="108" y="820"/>
                </a:cxn>
                <a:cxn ang="0">
                  <a:pos x="80" y="866"/>
                </a:cxn>
                <a:cxn ang="0">
                  <a:pos x="66" y="882"/>
                </a:cxn>
                <a:cxn ang="0">
                  <a:pos x="22" y="884"/>
                </a:cxn>
                <a:cxn ang="0">
                  <a:pos x="12" y="878"/>
                </a:cxn>
                <a:cxn ang="0">
                  <a:pos x="26" y="862"/>
                </a:cxn>
                <a:cxn ang="0">
                  <a:pos x="50" y="810"/>
                </a:cxn>
                <a:cxn ang="0">
                  <a:pos x="48" y="778"/>
                </a:cxn>
                <a:cxn ang="0">
                  <a:pos x="52" y="734"/>
                </a:cxn>
                <a:cxn ang="0">
                  <a:pos x="48" y="712"/>
                </a:cxn>
                <a:cxn ang="0">
                  <a:pos x="52" y="628"/>
                </a:cxn>
                <a:cxn ang="0">
                  <a:pos x="46" y="598"/>
                </a:cxn>
                <a:cxn ang="0">
                  <a:pos x="22" y="478"/>
                </a:cxn>
                <a:cxn ang="0">
                  <a:pos x="22" y="358"/>
                </a:cxn>
                <a:cxn ang="0">
                  <a:pos x="0" y="276"/>
                </a:cxn>
                <a:cxn ang="0">
                  <a:pos x="4" y="244"/>
                </a:cxn>
                <a:cxn ang="0">
                  <a:pos x="18" y="198"/>
                </a:cxn>
                <a:cxn ang="0">
                  <a:pos x="22" y="166"/>
                </a:cxn>
                <a:cxn ang="0">
                  <a:pos x="34" y="152"/>
                </a:cxn>
                <a:cxn ang="0">
                  <a:pos x="68" y="142"/>
                </a:cxn>
                <a:cxn ang="0">
                  <a:pos x="100" y="124"/>
                </a:cxn>
                <a:cxn ang="0">
                  <a:pos x="104" y="92"/>
                </a:cxn>
                <a:cxn ang="0">
                  <a:pos x="100" y="78"/>
                </a:cxn>
                <a:cxn ang="0">
                  <a:pos x="94" y="48"/>
                </a:cxn>
                <a:cxn ang="0">
                  <a:pos x="106" y="12"/>
                </a:cxn>
                <a:cxn ang="0">
                  <a:pos x="134" y="0"/>
                </a:cxn>
                <a:cxn ang="0">
                  <a:pos x="156" y="4"/>
                </a:cxn>
                <a:cxn ang="0">
                  <a:pos x="172" y="14"/>
                </a:cxn>
                <a:cxn ang="0">
                  <a:pos x="178" y="26"/>
                </a:cxn>
                <a:cxn ang="0">
                  <a:pos x="174" y="48"/>
                </a:cxn>
                <a:cxn ang="0">
                  <a:pos x="172" y="76"/>
                </a:cxn>
                <a:cxn ang="0">
                  <a:pos x="166" y="110"/>
                </a:cxn>
                <a:cxn ang="0">
                  <a:pos x="182" y="128"/>
                </a:cxn>
                <a:cxn ang="0">
                  <a:pos x="216" y="148"/>
                </a:cxn>
                <a:cxn ang="0">
                  <a:pos x="244" y="166"/>
                </a:cxn>
              </a:cxnLst>
              <a:rect l="0" t="0" r="r" b="b"/>
              <a:pathLst>
                <a:path w="252" h="894">
                  <a:moveTo>
                    <a:pt x="252" y="262"/>
                  </a:moveTo>
                  <a:lnTo>
                    <a:pt x="252" y="262"/>
                  </a:lnTo>
                  <a:lnTo>
                    <a:pt x="252" y="290"/>
                  </a:lnTo>
                  <a:lnTo>
                    <a:pt x="250" y="310"/>
                  </a:lnTo>
                  <a:lnTo>
                    <a:pt x="250" y="310"/>
                  </a:lnTo>
                  <a:lnTo>
                    <a:pt x="236" y="342"/>
                  </a:lnTo>
                  <a:lnTo>
                    <a:pt x="236" y="342"/>
                  </a:lnTo>
                  <a:lnTo>
                    <a:pt x="228" y="360"/>
                  </a:lnTo>
                  <a:lnTo>
                    <a:pt x="230" y="392"/>
                  </a:lnTo>
                  <a:lnTo>
                    <a:pt x="230" y="392"/>
                  </a:lnTo>
                  <a:lnTo>
                    <a:pt x="232" y="444"/>
                  </a:lnTo>
                  <a:lnTo>
                    <a:pt x="232" y="444"/>
                  </a:lnTo>
                  <a:lnTo>
                    <a:pt x="234" y="456"/>
                  </a:lnTo>
                  <a:lnTo>
                    <a:pt x="238" y="478"/>
                  </a:lnTo>
                  <a:lnTo>
                    <a:pt x="232" y="484"/>
                  </a:lnTo>
                  <a:lnTo>
                    <a:pt x="222" y="490"/>
                  </a:lnTo>
                  <a:lnTo>
                    <a:pt x="222" y="490"/>
                  </a:lnTo>
                  <a:lnTo>
                    <a:pt x="216" y="588"/>
                  </a:lnTo>
                  <a:lnTo>
                    <a:pt x="216" y="588"/>
                  </a:lnTo>
                  <a:lnTo>
                    <a:pt x="212" y="646"/>
                  </a:lnTo>
                  <a:lnTo>
                    <a:pt x="212" y="646"/>
                  </a:lnTo>
                  <a:lnTo>
                    <a:pt x="218" y="694"/>
                  </a:lnTo>
                  <a:lnTo>
                    <a:pt x="220" y="722"/>
                  </a:lnTo>
                  <a:lnTo>
                    <a:pt x="220" y="722"/>
                  </a:lnTo>
                  <a:lnTo>
                    <a:pt x="222" y="770"/>
                  </a:lnTo>
                  <a:lnTo>
                    <a:pt x="222" y="794"/>
                  </a:lnTo>
                  <a:lnTo>
                    <a:pt x="222" y="794"/>
                  </a:lnTo>
                  <a:lnTo>
                    <a:pt x="224" y="828"/>
                  </a:lnTo>
                  <a:lnTo>
                    <a:pt x="212" y="836"/>
                  </a:lnTo>
                  <a:lnTo>
                    <a:pt x="212" y="836"/>
                  </a:lnTo>
                  <a:lnTo>
                    <a:pt x="220" y="856"/>
                  </a:lnTo>
                  <a:lnTo>
                    <a:pt x="220" y="856"/>
                  </a:lnTo>
                  <a:lnTo>
                    <a:pt x="222" y="866"/>
                  </a:lnTo>
                  <a:lnTo>
                    <a:pt x="222" y="884"/>
                  </a:lnTo>
                  <a:lnTo>
                    <a:pt x="222" y="884"/>
                  </a:lnTo>
                  <a:lnTo>
                    <a:pt x="220" y="888"/>
                  </a:lnTo>
                  <a:lnTo>
                    <a:pt x="218" y="892"/>
                  </a:lnTo>
                  <a:lnTo>
                    <a:pt x="214" y="892"/>
                  </a:lnTo>
                  <a:lnTo>
                    <a:pt x="208" y="894"/>
                  </a:lnTo>
                  <a:lnTo>
                    <a:pt x="208" y="894"/>
                  </a:lnTo>
                  <a:lnTo>
                    <a:pt x="196" y="892"/>
                  </a:lnTo>
                  <a:lnTo>
                    <a:pt x="182" y="890"/>
                  </a:lnTo>
                  <a:lnTo>
                    <a:pt x="182" y="890"/>
                  </a:lnTo>
                  <a:lnTo>
                    <a:pt x="176" y="876"/>
                  </a:lnTo>
                  <a:lnTo>
                    <a:pt x="176" y="850"/>
                  </a:lnTo>
                  <a:lnTo>
                    <a:pt x="176" y="850"/>
                  </a:lnTo>
                  <a:lnTo>
                    <a:pt x="174" y="836"/>
                  </a:lnTo>
                  <a:lnTo>
                    <a:pt x="158" y="828"/>
                  </a:lnTo>
                  <a:lnTo>
                    <a:pt x="158" y="746"/>
                  </a:lnTo>
                  <a:lnTo>
                    <a:pt x="158" y="746"/>
                  </a:lnTo>
                  <a:lnTo>
                    <a:pt x="154" y="728"/>
                  </a:lnTo>
                  <a:lnTo>
                    <a:pt x="154" y="728"/>
                  </a:lnTo>
                  <a:lnTo>
                    <a:pt x="150" y="706"/>
                  </a:lnTo>
                  <a:lnTo>
                    <a:pt x="150" y="706"/>
                  </a:lnTo>
                  <a:lnTo>
                    <a:pt x="146" y="648"/>
                  </a:lnTo>
                  <a:lnTo>
                    <a:pt x="134" y="586"/>
                  </a:lnTo>
                  <a:lnTo>
                    <a:pt x="120" y="540"/>
                  </a:lnTo>
                  <a:lnTo>
                    <a:pt x="108" y="652"/>
                  </a:lnTo>
                  <a:lnTo>
                    <a:pt x="108" y="652"/>
                  </a:lnTo>
                  <a:lnTo>
                    <a:pt x="108" y="686"/>
                  </a:lnTo>
                  <a:lnTo>
                    <a:pt x="108" y="686"/>
                  </a:lnTo>
                  <a:lnTo>
                    <a:pt x="106" y="768"/>
                  </a:lnTo>
                  <a:lnTo>
                    <a:pt x="108" y="820"/>
                  </a:lnTo>
                  <a:lnTo>
                    <a:pt x="100" y="830"/>
                  </a:lnTo>
                  <a:lnTo>
                    <a:pt x="100" y="860"/>
                  </a:lnTo>
                  <a:lnTo>
                    <a:pt x="80" y="866"/>
                  </a:lnTo>
                  <a:lnTo>
                    <a:pt x="70" y="868"/>
                  </a:lnTo>
                  <a:lnTo>
                    <a:pt x="66" y="882"/>
                  </a:lnTo>
                  <a:lnTo>
                    <a:pt x="66" y="882"/>
                  </a:lnTo>
                  <a:lnTo>
                    <a:pt x="42" y="884"/>
                  </a:lnTo>
                  <a:lnTo>
                    <a:pt x="42" y="884"/>
                  </a:lnTo>
                  <a:lnTo>
                    <a:pt x="22" y="884"/>
                  </a:lnTo>
                  <a:lnTo>
                    <a:pt x="16" y="882"/>
                  </a:lnTo>
                  <a:lnTo>
                    <a:pt x="12" y="878"/>
                  </a:lnTo>
                  <a:lnTo>
                    <a:pt x="12" y="878"/>
                  </a:lnTo>
                  <a:lnTo>
                    <a:pt x="10" y="874"/>
                  </a:lnTo>
                  <a:lnTo>
                    <a:pt x="12" y="868"/>
                  </a:lnTo>
                  <a:lnTo>
                    <a:pt x="26" y="862"/>
                  </a:lnTo>
                  <a:lnTo>
                    <a:pt x="52" y="824"/>
                  </a:lnTo>
                  <a:lnTo>
                    <a:pt x="50" y="810"/>
                  </a:lnTo>
                  <a:lnTo>
                    <a:pt x="50" y="810"/>
                  </a:lnTo>
                  <a:lnTo>
                    <a:pt x="48" y="792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8" y="754"/>
                  </a:lnTo>
                  <a:lnTo>
                    <a:pt x="48" y="754"/>
                  </a:lnTo>
                  <a:lnTo>
                    <a:pt x="52" y="734"/>
                  </a:lnTo>
                  <a:lnTo>
                    <a:pt x="52" y="734"/>
                  </a:lnTo>
                  <a:lnTo>
                    <a:pt x="48" y="712"/>
                  </a:lnTo>
                  <a:lnTo>
                    <a:pt x="48" y="712"/>
                  </a:lnTo>
                  <a:lnTo>
                    <a:pt x="48" y="684"/>
                  </a:lnTo>
                  <a:lnTo>
                    <a:pt x="48" y="684"/>
                  </a:lnTo>
                  <a:lnTo>
                    <a:pt x="52" y="628"/>
                  </a:lnTo>
                  <a:lnTo>
                    <a:pt x="52" y="628"/>
                  </a:lnTo>
                  <a:lnTo>
                    <a:pt x="48" y="614"/>
                  </a:lnTo>
                  <a:lnTo>
                    <a:pt x="46" y="598"/>
                  </a:lnTo>
                  <a:lnTo>
                    <a:pt x="46" y="598"/>
                  </a:lnTo>
                  <a:lnTo>
                    <a:pt x="40" y="484"/>
                  </a:lnTo>
                  <a:lnTo>
                    <a:pt x="22" y="478"/>
                  </a:lnTo>
                  <a:lnTo>
                    <a:pt x="28" y="372"/>
                  </a:lnTo>
                  <a:lnTo>
                    <a:pt x="22" y="358"/>
                  </a:lnTo>
                  <a:lnTo>
                    <a:pt x="22" y="358"/>
                  </a:lnTo>
                  <a:lnTo>
                    <a:pt x="8" y="312"/>
                  </a:lnTo>
                  <a:lnTo>
                    <a:pt x="8" y="312"/>
                  </a:lnTo>
                  <a:lnTo>
                    <a:pt x="0" y="276"/>
                  </a:lnTo>
                  <a:lnTo>
                    <a:pt x="0" y="276"/>
                  </a:lnTo>
                  <a:lnTo>
                    <a:pt x="2" y="254"/>
                  </a:lnTo>
                  <a:lnTo>
                    <a:pt x="4" y="244"/>
                  </a:lnTo>
                  <a:lnTo>
                    <a:pt x="8" y="236"/>
                  </a:lnTo>
                  <a:lnTo>
                    <a:pt x="8" y="236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22" y="166"/>
                  </a:lnTo>
                  <a:lnTo>
                    <a:pt x="22" y="166"/>
                  </a:lnTo>
                  <a:lnTo>
                    <a:pt x="26" y="162"/>
                  </a:lnTo>
                  <a:lnTo>
                    <a:pt x="34" y="152"/>
                  </a:lnTo>
                  <a:lnTo>
                    <a:pt x="34" y="152"/>
                  </a:lnTo>
                  <a:lnTo>
                    <a:pt x="40" y="148"/>
                  </a:lnTo>
                  <a:lnTo>
                    <a:pt x="46" y="146"/>
                  </a:lnTo>
                  <a:lnTo>
                    <a:pt x="68" y="142"/>
                  </a:lnTo>
                  <a:lnTo>
                    <a:pt x="68" y="142"/>
                  </a:lnTo>
                  <a:lnTo>
                    <a:pt x="80" y="138"/>
                  </a:lnTo>
                  <a:lnTo>
                    <a:pt x="100" y="124"/>
                  </a:lnTo>
                  <a:lnTo>
                    <a:pt x="104" y="110"/>
                  </a:lnTo>
                  <a:lnTo>
                    <a:pt x="104" y="110"/>
                  </a:lnTo>
                  <a:lnTo>
                    <a:pt x="104" y="92"/>
                  </a:lnTo>
                  <a:lnTo>
                    <a:pt x="104" y="92"/>
                  </a:lnTo>
                  <a:lnTo>
                    <a:pt x="100" y="78"/>
                  </a:lnTo>
                  <a:lnTo>
                    <a:pt x="100" y="78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4" y="48"/>
                  </a:lnTo>
                  <a:lnTo>
                    <a:pt x="94" y="42"/>
                  </a:lnTo>
                  <a:lnTo>
                    <a:pt x="100" y="24"/>
                  </a:lnTo>
                  <a:lnTo>
                    <a:pt x="106" y="12"/>
                  </a:lnTo>
                  <a:lnTo>
                    <a:pt x="106" y="12"/>
                  </a:lnTo>
                  <a:lnTo>
                    <a:pt x="122" y="4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46" y="0"/>
                  </a:lnTo>
                  <a:lnTo>
                    <a:pt x="156" y="4"/>
                  </a:lnTo>
                  <a:lnTo>
                    <a:pt x="164" y="8"/>
                  </a:lnTo>
                  <a:lnTo>
                    <a:pt x="172" y="14"/>
                  </a:lnTo>
                  <a:lnTo>
                    <a:pt x="172" y="14"/>
                  </a:lnTo>
                  <a:lnTo>
                    <a:pt x="176" y="18"/>
                  </a:lnTo>
                  <a:lnTo>
                    <a:pt x="178" y="22"/>
                  </a:lnTo>
                  <a:lnTo>
                    <a:pt x="178" y="2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2" y="76"/>
                  </a:lnTo>
                  <a:lnTo>
                    <a:pt x="172" y="76"/>
                  </a:lnTo>
                  <a:lnTo>
                    <a:pt x="168" y="98"/>
                  </a:lnTo>
                  <a:lnTo>
                    <a:pt x="166" y="110"/>
                  </a:lnTo>
                  <a:lnTo>
                    <a:pt x="166" y="110"/>
                  </a:lnTo>
                  <a:lnTo>
                    <a:pt x="174" y="122"/>
                  </a:lnTo>
                  <a:lnTo>
                    <a:pt x="178" y="126"/>
                  </a:lnTo>
                  <a:lnTo>
                    <a:pt x="182" y="128"/>
                  </a:lnTo>
                  <a:lnTo>
                    <a:pt x="182" y="128"/>
                  </a:lnTo>
                  <a:lnTo>
                    <a:pt x="196" y="138"/>
                  </a:lnTo>
                  <a:lnTo>
                    <a:pt x="216" y="148"/>
                  </a:lnTo>
                  <a:lnTo>
                    <a:pt x="216" y="148"/>
                  </a:lnTo>
                  <a:lnTo>
                    <a:pt x="224" y="154"/>
                  </a:lnTo>
                  <a:lnTo>
                    <a:pt x="244" y="166"/>
                  </a:lnTo>
                  <a:lnTo>
                    <a:pt x="252" y="216"/>
                  </a:lnTo>
                  <a:lnTo>
                    <a:pt x="252" y="26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 noEditPoints="1"/>
            </p:cNvSpPr>
            <p:nvPr userDrawn="1"/>
          </p:nvSpPr>
          <p:spPr bwMode="auto">
            <a:xfrm>
              <a:off x="5966634" y="2908500"/>
              <a:ext cx="1541046" cy="3644699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86" y="0"/>
                </a:cxn>
                <a:cxn ang="0">
                  <a:pos x="126" y="10"/>
                </a:cxn>
                <a:cxn ang="0">
                  <a:pos x="152" y="46"/>
                </a:cxn>
                <a:cxn ang="0">
                  <a:pos x="150" y="72"/>
                </a:cxn>
                <a:cxn ang="0">
                  <a:pos x="132" y="88"/>
                </a:cxn>
                <a:cxn ang="0">
                  <a:pos x="130" y="100"/>
                </a:cxn>
                <a:cxn ang="0">
                  <a:pos x="100" y="136"/>
                </a:cxn>
                <a:cxn ang="0">
                  <a:pos x="106" y="146"/>
                </a:cxn>
                <a:cxn ang="0">
                  <a:pos x="120" y="150"/>
                </a:cxn>
                <a:cxn ang="0">
                  <a:pos x="146" y="194"/>
                </a:cxn>
                <a:cxn ang="0">
                  <a:pos x="170" y="264"/>
                </a:cxn>
                <a:cxn ang="0">
                  <a:pos x="196" y="354"/>
                </a:cxn>
                <a:cxn ang="0">
                  <a:pos x="304" y="556"/>
                </a:cxn>
                <a:cxn ang="0">
                  <a:pos x="320" y="618"/>
                </a:cxn>
                <a:cxn ang="0">
                  <a:pos x="314" y="696"/>
                </a:cxn>
                <a:cxn ang="0">
                  <a:pos x="314" y="784"/>
                </a:cxn>
                <a:cxn ang="0">
                  <a:pos x="318" y="806"/>
                </a:cxn>
                <a:cxn ang="0">
                  <a:pos x="372" y="850"/>
                </a:cxn>
                <a:cxn ang="0">
                  <a:pos x="378" y="856"/>
                </a:cxn>
                <a:cxn ang="0">
                  <a:pos x="344" y="876"/>
                </a:cxn>
                <a:cxn ang="0">
                  <a:pos x="280" y="870"/>
                </a:cxn>
                <a:cxn ang="0">
                  <a:pos x="254" y="864"/>
                </a:cxn>
                <a:cxn ang="0">
                  <a:pos x="248" y="838"/>
                </a:cxn>
                <a:cxn ang="0">
                  <a:pos x="254" y="818"/>
                </a:cxn>
                <a:cxn ang="0">
                  <a:pos x="260" y="766"/>
                </a:cxn>
                <a:cxn ang="0">
                  <a:pos x="264" y="640"/>
                </a:cxn>
                <a:cxn ang="0">
                  <a:pos x="254" y="606"/>
                </a:cxn>
                <a:cxn ang="0">
                  <a:pos x="232" y="608"/>
                </a:cxn>
                <a:cxn ang="0">
                  <a:pos x="126" y="672"/>
                </a:cxn>
                <a:cxn ang="0">
                  <a:pos x="124" y="790"/>
                </a:cxn>
                <a:cxn ang="0">
                  <a:pos x="134" y="830"/>
                </a:cxn>
                <a:cxn ang="0">
                  <a:pos x="162" y="880"/>
                </a:cxn>
                <a:cxn ang="0">
                  <a:pos x="144" y="894"/>
                </a:cxn>
                <a:cxn ang="0">
                  <a:pos x="102" y="892"/>
                </a:cxn>
                <a:cxn ang="0">
                  <a:pos x="76" y="880"/>
                </a:cxn>
                <a:cxn ang="0">
                  <a:pos x="70" y="868"/>
                </a:cxn>
                <a:cxn ang="0">
                  <a:pos x="76" y="830"/>
                </a:cxn>
                <a:cxn ang="0">
                  <a:pos x="68" y="722"/>
                </a:cxn>
                <a:cxn ang="0">
                  <a:pos x="66" y="632"/>
                </a:cxn>
                <a:cxn ang="0">
                  <a:pos x="56" y="614"/>
                </a:cxn>
                <a:cxn ang="0">
                  <a:pos x="60" y="572"/>
                </a:cxn>
                <a:cxn ang="0">
                  <a:pos x="58" y="484"/>
                </a:cxn>
                <a:cxn ang="0">
                  <a:pos x="6" y="374"/>
                </a:cxn>
                <a:cxn ang="0">
                  <a:pos x="4" y="178"/>
                </a:cxn>
                <a:cxn ang="0">
                  <a:pos x="10" y="150"/>
                </a:cxn>
                <a:cxn ang="0">
                  <a:pos x="18" y="114"/>
                </a:cxn>
                <a:cxn ang="0">
                  <a:pos x="28" y="94"/>
                </a:cxn>
                <a:cxn ang="0">
                  <a:pos x="38" y="80"/>
                </a:cxn>
                <a:cxn ang="0">
                  <a:pos x="44" y="50"/>
                </a:cxn>
                <a:cxn ang="0">
                  <a:pos x="38" y="284"/>
                </a:cxn>
                <a:cxn ang="0">
                  <a:pos x="42" y="370"/>
                </a:cxn>
                <a:cxn ang="0">
                  <a:pos x="54" y="422"/>
                </a:cxn>
                <a:cxn ang="0">
                  <a:pos x="70" y="390"/>
                </a:cxn>
                <a:cxn ang="0">
                  <a:pos x="74" y="340"/>
                </a:cxn>
                <a:cxn ang="0">
                  <a:pos x="50" y="262"/>
                </a:cxn>
                <a:cxn ang="0">
                  <a:pos x="44" y="242"/>
                </a:cxn>
                <a:cxn ang="0">
                  <a:pos x="38" y="266"/>
                </a:cxn>
              </a:cxnLst>
              <a:rect l="0" t="0" r="r" b="b"/>
              <a:pathLst>
                <a:path w="378" h="894">
                  <a:moveTo>
                    <a:pt x="46" y="44"/>
                  </a:moveTo>
                  <a:lnTo>
                    <a:pt x="46" y="44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64" y="14"/>
                  </a:lnTo>
                  <a:lnTo>
                    <a:pt x="70" y="8"/>
                  </a:lnTo>
                  <a:lnTo>
                    <a:pt x="78" y="4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2" y="2"/>
                  </a:lnTo>
                  <a:lnTo>
                    <a:pt x="116" y="6"/>
                  </a:lnTo>
                  <a:lnTo>
                    <a:pt x="126" y="10"/>
                  </a:lnTo>
                  <a:lnTo>
                    <a:pt x="136" y="18"/>
                  </a:lnTo>
                  <a:lnTo>
                    <a:pt x="144" y="26"/>
                  </a:lnTo>
                  <a:lnTo>
                    <a:pt x="148" y="34"/>
                  </a:lnTo>
                  <a:lnTo>
                    <a:pt x="152" y="46"/>
                  </a:lnTo>
                  <a:lnTo>
                    <a:pt x="152" y="58"/>
                  </a:lnTo>
                  <a:lnTo>
                    <a:pt x="152" y="58"/>
                  </a:lnTo>
                  <a:lnTo>
                    <a:pt x="152" y="66"/>
                  </a:lnTo>
                  <a:lnTo>
                    <a:pt x="150" y="72"/>
                  </a:lnTo>
                  <a:lnTo>
                    <a:pt x="146" y="76"/>
                  </a:lnTo>
                  <a:lnTo>
                    <a:pt x="142" y="80"/>
                  </a:lnTo>
                  <a:lnTo>
                    <a:pt x="142" y="8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4" y="92"/>
                  </a:lnTo>
                  <a:lnTo>
                    <a:pt x="134" y="92"/>
                  </a:lnTo>
                  <a:lnTo>
                    <a:pt x="130" y="100"/>
                  </a:lnTo>
                  <a:lnTo>
                    <a:pt x="124" y="108"/>
                  </a:lnTo>
                  <a:lnTo>
                    <a:pt x="114" y="120"/>
                  </a:lnTo>
                  <a:lnTo>
                    <a:pt x="100" y="130"/>
                  </a:lnTo>
                  <a:lnTo>
                    <a:pt x="100" y="136"/>
                  </a:lnTo>
                  <a:lnTo>
                    <a:pt x="100" y="136"/>
                  </a:lnTo>
                  <a:lnTo>
                    <a:pt x="100" y="140"/>
                  </a:lnTo>
                  <a:lnTo>
                    <a:pt x="102" y="144"/>
                  </a:lnTo>
                  <a:lnTo>
                    <a:pt x="106" y="146"/>
                  </a:lnTo>
                  <a:lnTo>
                    <a:pt x="110" y="148"/>
                  </a:lnTo>
                  <a:lnTo>
                    <a:pt x="110" y="148"/>
                  </a:lnTo>
                  <a:lnTo>
                    <a:pt x="116" y="148"/>
                  </a:lnTo>
                  <a:lnTo>
                    <a:pt x="120" y="150"/>
                  </a:lnTo>
                  <a:lnTo>
                    <a:pt x="124" y="154"/>
                  </a:lnTo>
                  <a:lnTo>
                    <a:pt x="126" y="158"/>
                  </a:lnTo>
                  <a:lnTo>
                    <a:pt x="126" y="158"/>
                  </a:lnTo>
                  <a:lnTo>
                    <a:pt x="146" y="194"/>
                  </a:lnTo>
                  <a:lnTo>
                    <a:pt x="154" y="204"/>
                  </a:lnTo>
                  <a:lnTo>
                    <a:pt x="162" y="210"/>
                  </a:lnTo>
                  <a:lnTo>
                    <a:pt x="162" y="210"/>
                  </a:lnTo>
                  <a:lnTo>
                    <a:pt x="170" y="264"/>
                  </a:lnTo>
                  <a:lnTo>
                    <a:pt x="174" y="302"/>
                  </a:lnTo>
                  <a:lnTo>
                    <a:pt x="174" y="302"/>
                  </a:lnTo>
                  <a:lnTo>
                    <a:pt x="182" y="324"/>
                  </a:lnTo>
                  <a:lnTo>
                    <a:pt x="196" y="354"/>
                  </a:lnTo>
                  <a:lnTo>
                    <a:pt x="240" y="442"/>
                  </a:lnTo>
                  <a:lnTo>
                    <a:pt x="240" y="442"/>
                  </a:lnTo>
                  <a:lnTo>
                    <a:pt x="286" y="528"/>
                  </a:lnTo>
                  <a:lnTo>
                    <a:pt x="304" y="556"/>
                  </a:lnTo>
                  <a:lnTo>
                    <a:pt x="316" y="578"/>
                  </a:lnTo>
                  <a:lnTo>
                    <a:pt x="316" y="578"/>
                  </a:lnTo>
                  <a:lnTo>
                    <a:pt x="320" y="596"/>
                  </a:lnTo>
                  <a:lnTo>
                    <a:pt x="320" y="618"/>
                  </a:lnTo>
                  <a:lnTo>
                    <a:pt x="320" y="618"/>
                  </a:lnTo>
                  <a:lnTo>
                    <a:pt x="318" y="648"/>
                  </a:lnTo>
                  <a:lnTo>
                    <a:pt x="314" y="696"/>
                  </a:lnTo>
                  <a:lnTo>
                    <a:pt x="314" y="696"/>
                  </a:lnTo>
                  <a:lnTo>
                    <a:pt x="312" y="740"/>
                  </a:lnTo>
                  <a:lnTo>
                    <a:pt x="312" y="772"/>
                  </a:lnTo>
                  <a:lnTo>
                    <a:pt x="312" y="784"/>
                  </a:lnTo>
                  <a:lnTo>
                    <a:pt x="314" y="784"/>
                  </a:lnTo>
                  <a:lnTo>
                    <a:pt x="314" y="784"/>
                  </a:lnTo>
                  <a:lnTo>
                    <a:pt x="316" y="796"/>
                  </a:lnTo>
                  <a:lnTo>
                    <a:pt x="318" y="806"/>
                  </a:lnTo>
                  <a:lnTo>
                    <a:pt x="318" y="806"/>
                  </a:lnTo>
                  <a:lnTo>
                    <a:pt x="326" y="822"/>
                  </a:lnTo>
                  <a:lnTo>
                    <a:pt x="338" y="836"/>
                  </a:lnTo>
                  <a:lnTo>
                    <a:pt x="354" y="844"/>
                  </a:lnTo>
                  <a:lnTo>
                    <a:pt x="372" y="850"/>
                  </a:lnTo>
                  <a:lnTo>
                    <a:pt x="372" y="850"/>
                  </a:lnTo>
                  <a:lnTo>
                    <a:pt x="376" y="852"/>
                  </a:lnTo>
                  <a:lnTo>
                    <a:pt x="378" y="856"/>
                  </a:lnTo>
                  <a:lnTo>
                    <a:pt x="378" y="856"/>
                  </a:lnTo>
                  <a:lnTo>
                    <a:pt x="376" y="866"/>
                  </a:lnTo>
                  <a:lnTo>
                    <a:pt x="370" y="872"/>
                  </a:lnTo>
                  <a:lnTo>
                    <a:pt x="358" y="874"/>
                  </a:lnTo>
                  <a:lnTo>
                    <a:pt x="344" y="876"/>
                  </a:lnTo>
                  <a:lnTo>
                    <a:pt x="344" y="876"/>
                  </a:lnTo>
                  <a:lnTo>
                    <a:pt x="312" y="872"/>
                  </a:lnTo>
                  <a:lnTo>
                    <a:pt x="312" y="872"/>
                  </a:lnTo>
                  <a:lnTo>
                    <a:pt x="280" y="870"/>
                  </a:lnTo>
                  <a:lnTo>
                    <a:pt x="280" y="870"/>
                  </a:lnTo>
                  <a:lnTo>
                    <a:pt x="268" y="870"/>
                  </a:lnTo>
                  <a:lnTo>
                    <a:pt x="260" y="868"/>
                  </a:lnTo>
                  <a:lnTo>
                    <a:pt x="254" y="864"/>
                  </a:lnTo>
                  <a:lnTo>
                    <a:pt x="252" y="858"/>
                  </a:lnTo>
                  <a:lnTo>
                    <a:pt x="252" y="858"/>
                  </a:lnTo>
                  <a:lnTo>
                    <a:pt x="250" y="852"/>
                  </a:lnTo>
                  <a:lnTo>
                    <a:pt x="248" y="838"/>
                  </a:lnTo>
                  <a:lnTo>
                    <a:pt x="248" y="838"/>
                  </a:lnTo>
                  <a:lnTo>
                    <a:pt x="250" y="828"/>
                  </a:lnTo>
                  <a:lnTo>
                    <a:pt x="254" y="818"/>
                  </a:lnTo>
                  <a:lnTo>
                    <a:pt x="254" y="818"/>
                  </a:lnTo>
                  <a:lnTo>
                    <a:pt x="260" y="804"/>
                  </a:lnTo>
                  <a:lnTo>
                    <a:pt x="260" y="804"/>
                  </a:lnTo>
                  <a:lnTo>
                    <a:pt x="260" y="766"/>
                  </a:lnTo>
                  <a:lnTo>
                    <a:pt x="260" y="766"/>
                  </a:lnTo>
                  <a:lnTo>
                    <a:pt x="262" y="702"/>
                  </a:lnTo>
                  <a:lnTo>
                    <a:pt x="262" y="702"/>
                  </a:lnTo>
                  <a:lnTo>
                    <a:pt x="264" y="640"/>
                  </a:lnTo>
                  <a:lnTo>
                    <a:pt x="264" y="640"/>
                  </a:lnTo>
                  <a:lnTo>
                    <a:pt x="262" y="624"/>
                  </a:lnTo>
                  <a:lnTo>
                    <a:pt x="258" y="610"/>
                  </a:lnTo>
                  <a:lnTo>
                    <a:pt x="258" y="610"/>
                  </a:lnTo>
                  <a:lnTo>
                    <a:pt x="254" y="606"/>
                  </a:lnTo>
                  <a:lnTo>
                    <a:pt x="246" y="606"/>
                  </a:lnTo>
                  <a:lnTo>
                    <a:pt x="246" y="606"/>
                  </a:lnTo>
                  <a:lnTo>
                    <a:pt x="232" y="608"/>
                  </a:lnTo>
                  <a:lnTo>
                    <a:pt x="232" y="608"/>
                  </a:lnTo>
                  <a:lnTo>
                    <a:pt x="136" y="628"/>
                  </a:lnTo>
                  <a:lnTo>
                    <a:pt x="136" y="628"/>
                  </a:lnTo>
                  <a:lnTo>
                    <a:pt x="130" y="648"/>
                  </a:lnTo>
                  <a:lnTo>
                    <a:pt x="126" y="672"/>
                  </a:lnTo>
                  <a:lnTo>
                    <a:pt x="124" y="702"/>
                  </a:lnTo>
                  <a:lnTo>
                    <a:pt x="124" y="736"/>
                  </a:lnTo>
                  <a:lnTo>
                    <a:pt x="124" y="736"/>
                  </a:lnTo>
                  <a:lnTo>
                    <a:pt x="124" y="790"/>
                  </a:lnTo>
                  <a:lnTo>
                    <a:pt x="124" y="790"/>
                  </a:lnTo>
                  <a:lnTo>
                    <a:pt x="126" y="806"/>
                  </a:lnTo>
                  <a:lnTo>
                    <a:pt x="130" y="818"/>
                  </a:lnTo>
                  <a:lnTo>
                    <a:pt x="134" y="830"/>
                  </a:lnTo>
                  <a:lnTo>
                    <a:pt x="140" y="840"/>
                  </a:lnTo>
                  <a:lnTo>
                    <a:pt x="140" y="840"/>
                  </a:lnTo>
                  <a:lnTo>
                    <a:pt x="152" y="860"/>
                  </a:lnTo>
                  <a:lnTo>
                    <a:pt x="162" y="880"/>
                  </a:lnTo>
                  <a:lnTo>
                    <a:pt x="162" y="880"/>
                  </a:lnTo>
                  <a:lnTo>
                    <a:pt x="160" y="886"/>
                  </a:lnTo>
                  <a:lnTo>
                    <a:pt x="154" y="892"/>
                  </a:lnTo>
                  <a:lnTo>
                    <a:pt x="144" y="894"/>
                  </a:lnTo>
                  <a:lnTo>
                    <a:pt x="132" y="894"/>
                  </a:lnTo>
                  <a:lnTo>
                    <a:pt x="132" y="894"/>
                  </a:lnTo>
                  <a:lnTo>
                    <a:pt x="116" y="894"/>
                  </a:lnTo>
                  <a:lnTo>
                    <a:pt x="102" y="892"/>
                  </a:lnTo>
                  <a:lnTo>
                    <a:pt x="90" y="888"/>
                  </a:lnTo>
                  <a:lnTo>
                    <a:pt x="80" y="882"/>
                  </a:lnTo>
                  <a:lnTo>
                    <a:pt x="80" y="882"/>
                  </a:lnTo>
                  <a:lnTo>
                    <a:pt x="76" y="880"/>
                  </a:lnTo>
                  <a:lnTo>
                    <a:pt x="74" y="876"/>
                  </a:lnTo>
                  <a:lnTo>
                    <a:pt x="72" y="872"/>
                  </a:lnTo>
                  <a:lnTo>
                    <a:pt x="70" y="868"/>
                  </a:lnTo>
                  <a:lnTo>
                    <a:pt x="70" y="868"/>
                  </a:lnTo>
                  <a:lnTo>
                    <a:pt x="74" y="848"/>
                  </a:lnTo>
                  <a:lnTo>
                    <a:pt x="74" y="848"/>
                  </a:lnTo>
                  <a:lnTo>
                    <a:pt x="76" y="830"/>
                  </a:lnTo>
                  <a:lnTo>
                    <a:pt x="76" y="830"/>
                  </a:lnTo>
                  <a:lnTo>
                    <a:pt x="72" y="776"/>
                  </a:lnTo>
                  <a:lnTo>
                    <a:pt x="72" y="776"/>
                  </a:lnTo>
                  <a:lnTo>
                    <a:pt x="68" y="722"/>
                  </a:lnTo>
                  <a:lnTo>
                    <a:pt x="68" y="722"/>
                  </a:lnTo>
                  <a:lnTo>
                    <a:pt x="70" y="676"/>
                  </a:lnTo>
                  <a:lnTo>
                    <a:pt x="74" y="632"/>
                  </a:lnTo>
                  <a:lnTo>
                    <a:pt x="74" y="632"/>
                  </a:lnTo>
                  <a:lnTo>
                    <a:pt x="66" y="632"/>
                  </a:lnTo>
                  <a:lnTo>
                    <a:pt x="60" y="628"/>
                  </a:lnTo>
                  <a:lnTo>
                    <a:pt x="56" y="622"/>
                  </a:lnTo>
                  <a:lnTo>
                    <a:pt x="56" y="614"/>
                  </a:lnTo>
                  <a:lnTo>
                    <a:pt x="56" y="614"/>
                  </a:lnTo>
                  <a:lnTo>
                    <a:pt x="58" y="594"/>
                  </a:lnTo>
                  <a:lnTo>
                    <a:pt x="58" y="594"/>
                  </a:lnTo>
                  <a:lnTo>
                    <a:pt x="60" y="572"/>
                  </a:lnTo>
                  <a:lnTo>
                    <a:pt x="60" y="572"/>
                  </a:lnTo>
                  <a:lnTo>
                    <a:pt x="58" y="528"/>
                  </a:lnTo>
                  <a:lnTo>
                    <a:pt x="58" y="528"/>
                  </a:lnTo>
                  <a:lnTo>
                    <a:pt x="58" y="484"/>
                  </a:lnTo>
                  <a:lnTo>
                    <a:pt x="58" y="484"/>
                  </a:lnTo>
                  <a:lnTo>
                    <a:pt x="46" y="462"/>
                  </a:lnTo>
                  <a:lnTo>
                    <a:pt x="24" y="418"/>
                  </a:lnTo>
                  <a:lnTo>
                    <a:pt x="24" y="418"/>
                  </a:lnTo>
                  <a:lnTo>
                    <a:pt x="6" y="374"/>
                  </a:lnTo>
                  <a:lnTo>
                    <a:pt x="0" y="356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4" y="178"/>
                  </a:lnTo>
                  <a:lnTo>
                    <a:pt x="6" y="170"/>
                  </a:lnTo>
                  <a:lnTo>
                    <a:pt x="8" y="160"/>
                  </a:lnTo>
                  <a:lnTo>
                    <a:pt x="10" y="150"/>
                  </a:lnTo>
                  <a:lnTo>
                    <a:pt x="10" y="150"/>
                  </a:lnTo>
                  <a:lnTo>
                    <a:pt x="10" y="140"/>
                  </a:lnTo>
                  <a:lnTo>
                    <a:pt x="12" y="130"/>
                  </a:lnTo>
                  <a:lnTo>
                    <a:pt x="14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24" y="102"/>
                  </a:lnTo>
                  <a:lnTo>
                    <a:pt x="28" y="94"/>
                  </a:lnTo>
                  <a:lnTo>
                    <a:pt x="28" y="94"/>
                  </a:lnTo>
                  <a:lnTo>
                    <a:pt x="28" y="88"/>
                  </a:lnTo>
                  <a:lnTo>
                    <a:pt x="30" y="84"/>
                  </a:lnTo>
                  <a:lnTo>
                    <a:pt x="34" y="80"/>
                  </a:lnTo>
                  <a:lnTo>
                    <a:pt x="38" y="80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2" y="58"/>
                  </a:lnTo>
                  <a:lnTo>
                    <a:pt x="44" y="50"/>
                  </a:lnTo>
                  <a:lnTo>
                    <a:pt x="46" y="44"/>
                  </a:lnTo>
                  <a:lnTo>
                    <a:pt x="46" y="44"/>
                  </a:lnTo>
                  <a:close/>
                  <a:moveTo>
                    <a:pt x="38" y="284"/>
                  </a:moveTo>
                  <a:lnTo>
                    <a:pt x="38" y="284"/>
                  </a:lnTo>
                  <a:lnTo>
                    <a:pt x="36" y="302"/>
                  </a:lnTo>
                  <a:lnTo>
                    <a:pt x="36" y="302"/>
                  </a:lnTo>
                  <a:lnTo>
                    <a:pt x="38" y="332"/>
                  </a:lnTo>
                  <a:lnTo>
                    <a:pt x="42" y="370"/>
                  </a:lnTo>
                  <a:lnTo>
                    <a:pt x="42" y="370"/>
                  </a:lnTo>
                  <a:lnTo>
                    <a:pt x="46" y="392"/>
                  </a:lnTo>
                  <a:lnTo>
                    <a:pt x="48" y="410"/>
                  </a:lnTo>
                  <a:lnTo>
                    <a:pt x="54" y="422"/>
                  </a:lnTo>
                  <a:lnTo>
                    <a:pt x="58" y="428"/>
                  </a:lnTo>
                  <a:lnTo>
                    <a:pt x="58" y="428"/>
                  </a:lnTo>
                  <a:lnTo>
                    <a:pt x="64" y="410"/>
                  </a:lnTo>
                  <a:lnTo>
                    <a:pt x="70" y="390"/>
                  </a:lnTo>
                  <a:lnTo>
                    <a:pt x="74" y="368"/>
                  </a:lnTo>
                  <a:lnTo>
                    <a:pt x="74" y="346"/>
                  </a:lnTo>
                  <a:lnTo>
                    <a:pt x="74" y="340"/>
                  </a:lnTo>
                  <a:lnTo>
                    <a:pt x="74" y="340"/>
                  </a:lnTo>
                  <a:lnTo>
                    <a:pt x="66" y="328"/>
                  </a:lnTo>
                  <a:lnTo>
                    <a:pt x="60" y="312"/>
                  </a:lnTo>
                  <a:lnTo>
                    <a:pt x="54" y="290"/>
                  </a:lnTo>
                  <a:lnTo>
                    <a:pt x="50" y="262"/>
                  </a:lnTo>
                  <a:lnTo>
                    <a:pt x="50" y="262"/>
                  </a:lnTo>
                  <a:lnTo>
                    <a:pt x="48" y="248"/>
                  </a:lnTo>
                  <a:lnTo>
                    <a:pt x="46" y="244"/>
                  </a:lnTo>
                  <a:lnTo>
                    <a:pt x="44" y="242"/>
                  </a:lnTo>
                  <a:lnTo>
                    <a:pt x="44" y="242"/>
                  </a:lnTo>
                  <a:lnTo>
                    <a:pt x="42" y="258"/>
                  </a:lnTo>
                  <a:lnTo>
                    <a:pt x="38" y="266"/>
                  </a:lnTo>
                  <a:lnTo>
                    <a:pt x="38" y="266"/>
                  </a:lnTo>
                  <a:lnTo>
                    <a:pt x="38" y="284"/>
                  </a:lnTo>
                  <a:lnTo>
                    <a:pt x="38" y="28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 noEditPoints="1"/>
            </p:cNvSpPr>
            <p:nvPr userDrawn="1"/>
          </p:nvSpPr>
          <p:spPr bwMode="auto">
            <a:xfrm>
              <a:off x="7364125" y="2879927"/>
              <a:ext cx="872442" cy="3644697"/>
            </a:xfrm>
            <a:custGeom>
              <a:avLst/>
              <a:gdLst/>
              <a:ahLst/>
              <a:cxnLst>
                <a:cxn ang="0">
                  <a:pos x="210" y="154"/>
                </a:cxn>
                <a:cxn ang="0">
                  <a:pos x="200" y="164"/>
                </a:cxn>
                <a:cxn ang="0">
                  <a:pos x="210" y="168"/>
                </a:cxn>
                <a:cxn ang="0">
                  <a:pos x="204" y="210"/>
                </a:cxn>
                <a:cxn ang="0">
                  <a:pos x="210" y="310"/>
                </a:cxn>
                <a:cxn ang="0">
                  <a:pos x="204" y="322"/>
                </a:cxn>
                <a:cxn ang="0">
                  <a:pos x="200" y="394"/>
                </a:cxn>
                <a:cxn ang="0">
                  <a:pos x="192" y="422"/>
                </a:cxn>
                <a:cxn ang="0">
                  <a:pos x="200" y="470"/>
                </a:cxn>
                <a:cxn ang="0">
                  <a:pos x="180" y="492"/>
                </a:cxn>
                <a:cxn ang="0">
                  <a:pos x="168" y="554"/>
                </a:cxn>
                <a:cxn ang="0">
                  <a:pos x="166" y="650"/>
                </a:cxn>
                <a:cxn ang="0">
                  <a:pos x="170" y="798"/>
                </a:cxn>
                <a:cxn ang="0">
                  <a:pos x="182" y="834"/>
                </a:cxn>
                <a:cxn ang="0">
                  <a:pos x="170" y="874"/>
                </a:cxn>
                <a:cxn ang="0">
                  <a:pos x="164" y="872"/>
                </a:cxn>
                <a:cxn ang="0">
                  <a:pos x="160" y="862"/>
                </a:cxn>
                <a:cxn ang="0">
                  <a:pos x="146" y="894"/>
                </a:cxn>
                <a:cxn ang="0">
                  <a:pos x="138" y="876"/>
                </a:cxn>
                <a:cxn ang="0">
                  <a:pos x="130" y="864"/>
                </a:cxn>
                <a:cxn ang="0">
                  <a:pos x="106" y="892"/>
                </a:cxn>
                <a:cxn ang="0">
                  <a:pos x="78" y="894"/>
                </a:cxn>
                <a:cxn ang="0">
                  <a:pos x="66" y="878"/>
                </a:cxn>
                <a:cxn ang="0">
                  <a:pos x="82" y="872"/>
                </a:cxn>
                <a:cxn ang="0">
                  <a:pos x="94" y="850"/>
                </a:cxn>
                <a:cxn ang="0">
                  <a:pos x="98" y="820"/>
                </a:cxn>
                <a:cxn ang="0">
                  <a:pos x="82" y="738"/>
                </a:cxn>
                <a:cxn ang="0">
                  <a:pos x="72" y="666"/>
                </a:cxn>
                <a:cxn ang="0">
                  <a:pos x="42" y="526"/>
                </a:cxn>
                <a:cxn ang="0">
                  <a:pos x="28" y="486"/>
                </a:cxn>
                <a:cxn ang="0">
                  <a:pos x="4" y="456"/>
                </a:cxn>
                <a:cxn ang="0">
                  <a:pos x="0" y="404"/>
                </a:cxn>
                <a:cxn ang="0">
                  <a:pos x="30" y="310"/>
                </a:cxn>
                <a:cxn ang="0">
                  <a:pos x="32" y="278"/>
                </a:cxn>
                <a:cxn ang="0">
                  <a:pos x="40" y="248"/>
                </a:cxn>
                <a:cxn ang="0">
                  <a:pos x="32" y="226"/>
                </a:cxn>
                <a:cxn ang="0">
                  <a:pos x="50" y="198"/>
                </a:cxn>
                <a:cxn ang="0">
                  <a:pos x="54" y="180"/>
                </a:cxn>
                <a:cxn ang="0">
                  <a:pos x="44" y="146"/>
                </a:cxn>
                <a:cxn ang="0">
                  <a:pos x="34" y="96"/>
                </a:cxn>
                <a:cxn ang="0">
                  <a:pos x="24" y="50"/>
                </a:cxn>
                <a:cxn ang="0">
                  <a:pos x="54" y="16"/>
                </a:cxn>
                <a:cxn ang="0">
                  <a:pos x="74" y="6"/>
                </a:cxn>
                <a:cxn ang="0">
                  <a:pos x="102" y="0"/>
                </a:cxn>
                <a:cxn ang="0">
                  <a:pos x="124" y="12"/>
                </a:cxn>
                <a:cxn ang="0">
                  <a:pos x="156" y="52"/>
                </a:cxn>
                <a:cxn ang="0">
                  <a:pos x="166" y="84"/>
                </a:cxn>
                <a:cxn ang="0">
                  <a:pos x="178" y="118"/>
                </a:cxn>
                <a:cxn ang="0">
                  <a:pos x="192" y="140"/>
                </a:cxn>
                <a:cxn ang="0">
                  <a:pos x="206" y="146"/>
                </a:cxn>
                <a:cxn ang="0">
                  <a:pos x="146" y="770"/>
                </a:cxn>
                <a:cxn ang="0">
                  <a:pos x="132" y="710"/>
                </a:cxn>
                <a:cxn ang="0">
                  <a:pos x="126" y="734"/>
                </a:cxn>
                <a:cxn ang="0">
                  <a:pos x="128" y="788"/>
                </a:cxn>
                <a:cxn ang="0">
                  <a:pos x="140" y="810"/>
                </a:cxn>
                <a:cxn ang="0">
                  <a:pos x="146" y="780"/>
                </a:cxn>
                <a:cxn ang="0">
                  <a:pos x="176" y="324"/>
                </a:cxn>
                <a:cxn ang="0">
                  <a:pos x="166" y="262"/>
                </a:cxn>
                <a:cxn ang="0">
                  <a:pos x="142" y="304"/>
                </a:cxn>
                <a:cxn ang="0">
                  <a:pos x="138" y="318"/>
                </a:cxn>
                <a:cxn ang="0">
                  <a:pos x="140" y="338"/>
                </a:cxn>
                <a:cxn ang="0">
                  <a:pos x="172" y="380"/>
                </a:cxn>
                <a:cxn ang="0">
                  <a:pos x="176" y="324"/>
                </a:cxn>
              </a:cxnLst>
              <a:rect l="0" t="0" r="r" b="b"/>
              <a:pathLst>
                <a:path w="214" h="894">
                  <a:moveTo>
                    <a:pt x="214" y="148"/>
                  </a:moveTo>
                  <a:lnTo>
                    <a:pt x="214" y="148"/>
                  </a:lnTo>
                  <a:lnTo>
                    <a:pt x="210" y="154"/>
                  </a:lnTo>
                  <a:lnTo>
                    <a:pt x="210" y="154"/>
                  </a:lnTo>
                  <a:lnTo>
                    <a:pt x="204" y="158"/>
                  </a:lnTo>
                  <a:lnTo>
                    <a:pt x="204" y="158"/>
                  </a:lnTo>
                  <a:lnTo>
                    <a:pt x="200" y="162"/>
                  </a:lnTo>
                  <a:lnTo>
                    <a:pt x="200" y="164"/>
                  </a:lnTo>
                  <a:lnTo>
                    <a:pt x="200" y="164"/>
                  </a:lnTo>
                  <a:lnTo>
                    <a:pt x="202" y="166"/>
                  </a:lnTo>
                  <a:lnTo>
                    <a:pt x="210" y="168"/>
                  </a:lnTo>
                  <a:lnTo>
                    <a:pt x="210" y="168"/>
                  </a:lnTo>
                  <a:lnTo>
                    <a:pt x="200" y="180"/>
                  </a:lnTo>
                  <a:lnTo>
                    <a:pt x="200" y="180"/>
                  </a:lnTo>
                  <a:lnTo>
                    <a:pt x="202" y="194"/>
                  </a:lnTo>
                  <a:lnTo>
                    <a:pt x="204" y="210"/>
                  </a:lnTo>
                  <a:lnTo>
                    <a:pt x="204" y="210"/>
                  </a:lnTo>
                  <a:lnTo>
                    <a:pt x="208" y="260"/>
                  </a:lnTo>
                  <a:lnTo>
                    <a:pt x="208" y="260"/>
                  </a:lnTo>
                  <a:lnTo>
                    <a:pt x="210" y="310"/>
                  </a:lnTo>
                  <a:lnTo>
                    <a:pt x="210" y="310"/>
                  </a:lnTo>
                  <a:lnTo>
                    <a:pt x="208" y="316"/>
                  </a:lnTo>
                  <a:lnTo>
                    <a:pt x="204" y="322"/>
                  </a:lnTo>
                  <a:lnTo>
                    <a:pt x="204" y="322"/>
                  </a:lnTo>
                  <a:lnTo>
                    <a:pt x="204" y="366"/>
                  </a:lnTo>
                  <a:lnTo>
                    <a:pt x="204" y="366"/>
                  </a:lnTo>
                  <a:lnTo>
                    <a:pt x="202" y="382"/>
                  </a:lnTo>
                  <a:lnTo>
                    <a:pt x="200" y="394"/>
                  </a:lnTo>
                  <a:lnTo>
                    <a:pt x="196" y="404"/>
                  </a:lnTo>
                  <a:lnTo>
                    <a:pt x="192" y="410"/>
                  </a:lnTo>
                  <a:lnTo>
                    <a:pt x="192" y="410"/>
                  </a:lnTo>
                  <a:lnTo>
                    <a:pt x="192" y="422"/>
                  </a:lnTo>
                  <a:lnTo>
                    <a:pt x="192" y="422"/>
                  </a:lnTo>
                  <a:lnTo>
                    <a:pt x="198" y="446"/>
                  </a:lnTo>
                  <a:lnTo>
                    <a:pt x="200" y="448"/>
                  </a:lnTo>
                  <a:lnTo>
                    <a:pt x="200" y="470"/>
                  </a:lnTo>
                  <a:lnTo>
                    <a:pt x="200" y="470"/>
                  </a:lnTo>
                  <a:lnTo>
                    <a:pt x="194" y="480"/>
                  </a:lnTo>
                  <a:lnTo>
                    <a:pt x="188" y="486"/>
                  </a:lnTo>
                  <a:lnTo>
                    <a:pt x="180" y="492"/>
                  </a:lnTo>
                  <a:lnTo>
                    <a:pt x="170" y="496"/>
                  </a:lnTo>
                  <a:lnTo>
                    <a:pt x="170" y="496"/>
                  </a:lnTo>
                  <a:lnTo>
                    <a:pt x="168" y="554"/>
                  </a:lnTo>
                  <a:lnTo>
                    <a:pt x="168" y="554"/>
                  </a:lnTo>
                  <a:lnTo>
                    <a:pt x="164" y="612"/>
                  </a:lnTo>
                  <a:lnTo>
                    <a:pt x="164" y="612"/>
                  </a:lnTo>
                  <a:lnTo>
                    <a:pt x="166" y="650"/>
                  </a:lnTo>
                  <a:lnTo>
                    <a:pt x="166" y="650"/>
                  </a:lnTo>
                  <a:lnTo>
                    <a:pt x="168" y="688"/>
                  </a:lnTo>
                  <a:lnTo>
                    <a:pt x="168" y="688"/>
                  </a:lnTo>
                  <a:lnTo>
                    <a:pt x="168" y="734"/>
                  </a:lnTo>
                  <a:lnTo>
                    <a:pt x="170" y="798"/>
                  </a:lnTo>
                  <a:lnTo>
                    <a:pt x="172" y="800"/>
                  </a:lnTo>
                  <a:lnTo>
                    <a:pt x="172" y="800"/>
                  </a:lnTo>
                  <a:lnTo>
                    <a:pt x="182" y="834"/>
                  </a:lnTo>
                  <a:lnTo>
                    <a:pt x="182" y="834"/>
                  </a:lnTo>
                  <a:lnTo>
                    <a:pt x="174" y="852"/>
                  </a:lnTo>
                  <a:lnTo>
                    <a:pt x="170" y="868"/>
                  </a:lnTo>
                  <a:lnTo>
                    <a:pt x="170" y="868"/>
                  </a:lnTo>
                  <a:lnTo>
                    <a:pt x="170" y="874"/>
                  </a:lnTo>
                  <a:lnTo>
                    <a:pt x="168" y="876"/>
                  </a:lnTo>
                  <a:lnTo>
                    <a:pt x="168" y="876"/>
                  </a:lnTo>
                  <a:lnTo>
                    <a:pt x="166" y="874"/>
                  </a:lnTo>
                  <a:lnTo>
                    <a:pt x="164" y="872"/>
                  </a:lnTo>
                  <a:lnTo>
                    <a:pt x="164" y="872"/>
                  </a:lnTo>
                  <a:lnTo>
                    <a:pt x="164" y="866"/>
                  </a:lnTo>
                  <a:lnTo>
                    <a:pt x="160" y="862"/>
                  </a:lnTo>
                  <a:lnTo>
                    <a:pt x="160" y="862"/>
                  </a:lnTo>
                  <a:lnTo>
                    <a:pt x="146" y="870"/>
                  </a:lnTo>
                  <a:lnTo>
                    <a:pt x="146" y="872"/>
                  </a:lnTo>
                  <a:lnTo>
                    <a:pt x="146" y="894"/>
                  </a:lnTo>
                  <a:lnTo>
                    <a:pt x="146" y="894"/>
                  </a:lnTo>
                  <a:lnTo>
                    <a:pt x="140" y="894"/>
                  </a:lnTo>
                  <a:lnTo>
                    <a:pt x="138" y="890"/>
                  </a:lnTo>
                  <a:lnTo>
                    <a:pt x="138" y="890"/>
                  </a:lnTo>
                  <a:lnTo>
                    <a:pt x="138" y="876"/>
                  </a:lnTo>
                  <a:lnTo>
                    <a:pt x="138" y="876"/>
                  </a:lnTo>
                  <a:lnTo>
                    <a:pt x="136" y="868"/>
                  </a:lnTo>
                  <a:lnTo>
                    <a:pt x="130" y="864"/>
                  </a:lnTo>
                  <a:lnTo>
                    <a:pt x="130" y="864"/>
                  </a:lnTo>
                  <a:lnTo>
                    <a:pt x="118" y="880"/>
                  </a:lnTo>
                  <a:lnTo>
                    <a:pt x="118" y="880"/>
                  </a:lnTo>
                  <a:lnTo>
                    <a:pt x="112" y="886"/>
                  </a:lnTo>
                  <a:lnTo>
                    <a:pt x="106" y="892"/>
                  </a:lnTo>
                  <a:lnTo>
                    <a:pt x="98" y="894"/>
                  </a:lnTo>
                  <a:lnTo>
                    <a:pt x="90" y="894"/>
                  </a:lnTo>
                  <a:lnTo>
                    <a:pt x="90" y="894"/>
                  </a:lnTo>
                  <a:lnTo>
                    <a:pt x="78" y="894"/>
                  </a:lnTo>
                  <a:lnTo>
                    <a:pt x="70" y="888"/>
                  </a:lnTo>
                  <a:lnTo>
                    <a:pt x="66" y="882"/>
                  </a:lnTo>
                  <a:lnTo>
                    <a:pt x="66" y="882"/>
                  </a:lnTo>
                  <a:lnTo>
                    <a:pt x="66" y="878"/>
                  </a:lnTo>
                  <a:lnTo>
                    <a:pt x="66" y="878"/>
                  </a:lnTo>
                  <a:lnTo>
                    <a:pt x="70" y="874"/>
                  </a:lnTo>
                  <a:lnTo>
                    <a:pt x="70" y="874"/>
                  </a:lnTo>
                  <a:lnTo>
                    <a:pt x="82" y="872"/>
                  </a:lnTo>
                  <a:lnTo>
                    <a:pt x="82" y="872"/>
                  </a:lnTo>
                  <a:lnTo>
                    <a:pt x="86" y="870"/>
                  </a:lnTo>
                  <a:lnTo>
                    <a:pt x="88" y="866"/>
                  </a:lnTo>
                  <a:lnTo>
                    <a:pt x="94" y="850"/>
                  </a:lnTo>
                  <a:lnTo>
                    <a:pt x="94" y="850"/>
                  </a:lnTo>
                  <a:lnTo>
                    <a:pt x="98" y="834"/>
                  </a:lnTo>
                  <a:lnTo>
                    <a:pt x="98" y="820"/>
                  </a:lnTo>
                  <a:lnTo>
                    <a:pt x="98" y="820"/>
                  </a:lnTo>
                  <a:lnTo>
                    <a:pt x="98" y="802"/>
                  </a:lnTo>
                  <a:lnTo>
                    <a:pt x="94" y="782"/>
                  </a:lnTo>
                  <a:lnTo>
                    <a:pt x="90" y="762"/>
                  </a:lnTo>
                  <a:lnTo>
                    <a:pt x="82" y="738"/>
                  </a:lnTo>
                  <a:lnTo>
                    <a:pt x="82" y="738"/>
                  </a:lnTo>
                  <a:lnTo>
                    <a:pt x="78" y="708"/>
                  </a:lnTo>
                  <a:lnTo>
                    <a:pt x="72" y="666"/>
                  </a:lnTo>
                  <a:lnTo>
                    <a:pt x="72" y="666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46" y="562"/>
                  </a:lnTo>
                  <a:lnTo>
                    <a:pt x="42" y="526"/>
                  </a:lnTo>
                  <a:lnTo>
                    <a:pt x="42" y="526"/>
                  </a:lnTo>
                  <a:lnTo>
                    <a:pt x="30" y="488"/>
                  </a:lnTo>
                  <a:lnTo>
                    <a:pt x="28" y="486"/>
                  </a:lnTo>
                  <a:lnTo>
                    <a:pt x="28" y="486"/>
                  </a:lnTo>
                  <a:lnTo>
                    <a:pt x="14" y="484"/>
                  </a:lnTo>
                  <a:lnTo>
                    <a:pt x="14" y="484"/>
                  </a:lnTo>
                  <a:lnTo>
                    <a:pt x="8" y="472"/>
                  </a:lnTo>
                  <a:lnTo>
                    <a:pt x="4" y="456"/>
                  </a:lnTo>
                  <a:lnTo>
                    <a:pt x="2" y="438"/>
                  </a:lnTo>
                  <a:lnTo>
                    <a:pt x="0" y="418"/>
                  </a:lnTo>
                  <a:lnTo>
                    <a:pt x="0" y="404"/>
                  </a:lnTo>
                  <a:lnTo>
                    <a:pt x="0" y="404"/>
                  </a:lnTo>
                  <a:lnTo>
                    <a:pt x="16" y="358"/>
                  </a:lnTo>
                  <a:lnTo>
                    <a:pt x="16" y="358"/>
                  </a:lnTo>
                  <a:lnTo>
                    <a:pt x="30" y="310"/>
                  </a:lnTo>
                  <a:lnTo>
                    <a:pt x="30" y="310"/>
                  </a:lnTo>
                  <a:lnTo>
                    <a:pt x="32" y="300"/>
                  </a:lnTo>
                  <a:lnTo>
                    <a:pt x="32" y="300"/>
                  </a:lnTo>
                  <a:lnTo>
                    <a:pt x="32" y="278"/>
                  </a:lnTo>
                  <a:lnTo>
                    <a:pt x="32" y="278"/>
                  </a:lnTo>
                  <a:lnTo>
                    <a:pt x="32" y="270"/>
                  </a:lnTo>
                  <a:lnTo>
                    <a:pt x="36" y="262"/>
                  </a:lnTo>
                  <a:lnTo>
                    <a:pt x="36" y="262"/>
                  </a:lnTo>
                  <a:lnTo>
                    <a:pt x="40" y="248"/>
                  </a:lnTo>
                  <a:lnTo>
                    <a:pt x="40" y="248"/>
                  </a:lnTo>
                  <a:lnTo>
                    <a:pt x="32" y="232"/>
                  </a:lnTo>
                  <a:lnTo>
                    <a:pt x="32" y="226"/>
                  </a:lnTo>
                  <a:lnTo>
                    <a:pt x="32" y="226"/>
                  </a:lnTo>
                  <a:lnTo>
                    <a:pt x="32" y="216"/>
                  </a:lnTo>
                  <a:lnTo>
                    <a:pt x="36" y="208"/>
                  </a:lnTo>
                  <a:lnTo>
                    <a:pt x="42" y="202"/>
                  </a:lnTo>
                  <a:lnTo>
                    <a:pt x="50" y="198"/>
                  </a:lnTo>
                  <a:lnTo>
                    <a:pt x="50" y="198"/>
                  </a:lnTo>
                  <a:lnTo>
                    <a:pt x="52" y="190"/>
                  </a:lnTo>
                  <a:lnTo>
                    <a:pt x="54" y="180"/>
                  </a:lnTo>
                  <a:lnTo>
                    <a:pt x="54" y="180"/>
                  </a:lnTo>
                  <a:lnTo>
                    <a:pt x="52" y="170"/>
                  </a:lnTo>
                  <a:lnTo>
                    <a:pt x="48" y="158"/>
                  </a:lnTo>
                  <a:lnTo>
                    <a:pt x="48" y="158"/>
                  </a:lnTo>
                  <a:lnTo>
                    <a:pt x="44" y="146"/>
                  </a:lnTo>
                  <a:lnTo>
                    <a:pt x="42" y="136"/>
                  </a:lnTo>
                  <a:lnTo>
                    <a:pt x="42" y="136"/>
                  </a:lnTo>
                  <a:lnTo>
                    <a:pt x="40" y="118"/>
                  </a:lnTo>
                  <a:lnTo>
                    <a:pt x="34" y="96"/>
                  </a:lnTo>
                  <a:lnTo>
                    <a:pt x="34" y="96"/>
                  </a:lnTo>
                  <a:lnTo>
                    <a:pt x="26" y="76"/>
                  </a:lnTo>
                  <a:lnTo>
                    <a:pt x="24" y="54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32" y="38"/>
                  </a:lnTo>
                  <a:lnTo>
                    <a:pt x="42" y="26"/>
                  </a:lnTo>
                  <a:lnTo>
                    <a:pt x="54" y="16"/>
                  </a:lnTo>
                  <a:lnTo>
                    <a:pt x="66" y="8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74" y="6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94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6"/>
                  </a:lnTo>
                  <a:lnTo>
                    <a:pt x="124" y="12"/>
                  </a:lnTo>
                  <a:lnTo>
                    <a:pt x="134" y="22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62" y="64"/>
                  </a:lnTo>
                  <a:lnTo>
                    <a:pt x="166" y="84"/>
                  </a:lnTo>
                  <a:lnTo>
                    <a:pt x="166" y="84"/>
                  </a:lnTo>
                  <a:lnTo>
                    <a:pt x="170" y="104"/>
                  </a:lnTo>
                  <a:lnTo>
                    <a:pt x="174" y="112"/>
                  </a:lnTo>
                  <a:lnTo>
                    <a:pt x="178" y="118"/>
                  </a:lnTo>
                  <a:lnTo>
                    <a:pt x="178" y="118"/>
                  </a:lnTo>
                  <a:lnTo>
                    <a:pt x="196" y="132"/>
                  </a:lnTo>
                  <a:lnTo>
                    <a:pt x="196" y="132"/>
                  </a:lnTo>
                  <a:lnTo>
                    <a:pt x="192" y="138"/>
                  </a:lnTo>
                  <a:lnTo>
                    <a:pt x="192" y="140"/>
                  </a:lnTo>
                  <a:lnTo>
                    <a:pt x="192" y="140"/>
                  </a:lnTo>
                  <a:lnTo>
                    <a:pt x="198" y="144"/>
                  </a:lnTo>
                  <a:lnTo>
                    <a:pt x="206" y="146"/>
                  </a:lnTo>
                  <a:lnTo>
                    <a:pt x="206" y="146"/>
                  </a:lnTo>
                  <a:lnTo>
                    <a:pt x="214" y="148"/>
                  </a:lnTo>
                  <a:lnTo>
                    <a:pt x="214" y="148"/>
                  </a:lnTo>
                  <a:close/>
                  <a:moveTo>
                    <a:pt x="146" y="770"/>
                  </a:moveTo>
                  <a:lnTo>
                    <a:pt x="146" y="770"/>
                  </a:lnTo>
                  <a:lnTo>
                    <a:pt x="146" y="754"/>
                  </a:lnTo>
                  <a:lnTo>
                    <a:pt x="142" y="738"/>
                  </a:lnTo>
                  <a:lnTo>
                    <a:pt x="138" y="722"/>
                  </a:lnTo>
                  <a:lnTo>
                    <a:pt x="132" y="710"/>
                  </a:lnTo>
                  <a:lnTo>
                    <a:pt x="132" y="710"/>
                  </a:lnTo>
                  <a:lnTo>
                    <a:pt x="128" y="720"/>
                  </a:lnTo>
                  <a:lnTo>
                    <a:pt x="128" y="734"/>
                  </a:lnTo>
                  <a:lnTo>
                    <a:pt x="126" y="734"/>
                  </a:lnTo>
                  <a:lnTo>
                    <a:pt x="126" y="734"/>
                  </a:lnTo>
                  <a:lnTo>
                    <a:pt x="126" y="774"/>
                  </a:lnTo>
                  <a:lnTo>
                    <a:pt x="126" y="774"/>
                  </a:lnTo>
                  <a:lnTo>
                    <a:pt x="128" y="788"/>
                  </a:lnTo>
                  <a:lnTo>
                    <a:pt x="130" y="798"/>
                  </a:lnTo>
                  <a:lnTo>
                    <a:pt x="134" y="806"/>
                  </a:lnTo>
                  <a:lnTo>
                    <a:pt x="138" y="810"/>
                  </a:lnTo>
                  <a:lnTo>
                    <a:pt x="140" y="810"/>
                  </a:lnTo>
                  <a:lnTo>
                    <a:pt x="140" y="810"/>
                  </a:lnTo>
                  <a:lnTo>
                    <a:pt x="142" y="788"/>
                  </a:lnTo>
                  <a:lnTo>
                    <a:pt x="142" y="788"/>
                  </a:lnTo>
                  <a:lnTo>
                    <a:pt x="146" y="780"/>
                  </a:lnTo>
                  <a:lnTo>
                    <a:pt x="146" y="770"/>
                  </a:lnTo>
                  <a:lnTo>
                    <a:pt x="146" y="770"/>
                  </a:lnTo>
                  <a:close/>
                  <a:moveTo>
                    <a:pt x="176" y="324"/>
                  </a:moveTo>
                  <a:lnTo>
                    <a:pt x="176" y="324"/>
                  </a:lnTo>
                  <a:lnTo>
                    <a:pt x="174" y="302"/>
                  </a:lnTo>
                  <a:lnTo>
                    <a:pt x="174" y="284"/>
                  </a:lnTo>
                  <a:lnTo>
                    <a:pt x="170" y="270"/>
                  </a:lnTo>
                  <a:lnTo>
                    <a:pt x="166" y="262"/>
                  </a:lnTo>
                  <a:lnTo>
                    <a:pt x="164" y="264"/>
                  </a:lnTo>
                  <a:lnTo>
                    <a:pt x="164" y="264"/>
                  </a:lnTo>
                  <a:lnTo>
                    <a:pt x="156" y="282"/>
                  </a:lnTo>
                  <a:lnTo>
                    <a:pt x="142" y="304"/>
                  </a:lnTo>
                  <a:lnTo>
                    <a:pt x="140" y="306"/>
                  </a:lnTo>
                  <a:lnTo>
                    <a:pt x="140" y="306"/>
                  </a:lnTo>
                  <a:lnTo>
                    <a:pt x="140" y="314"/>
                  </a:lnTo>
                  <a:lnTo>
                    <a:pt x="138" y="318"/>
                  </a:lnTo>
                  <a:lnTo>
                    <a:pt x="138" y="326"/>
                  </a:lnTo>
                  <a:lnTo>
                    <a:pt x="138" y="326"/>
                  </a:lnTo>
                  <a:lnTo>
                    <a:pt x="138" y="330"/>
                  </a:lnTo>
                  <a:lnTo>
                    <a:pt x="140" y="338"/>
                  </a:lnTo>
                  <a:lnTo>
                    <a:pt x="150" y="354"/>
                  </a:lnTo>
                  <a:lnTo>
                    <a:pt x="150" y="354"/>
                  </a:lnTo>
                  <a:lnTo>
                    <a:pt x="170" y="382"/>
                  </a:lnTo>
                  <a:lnTo>
                    <a:pt x="172" y="380"/>
                  </a:lnTo>
                  <a:lnTo>
                    <a:pt x="172" y="380"/>
                  </a:lnTo>
                  <a:lnTo>
                    <a:pt x="174" y="350"/>
                  </a:lnTo>
                  <a:lnTo>
                    <a:pt x="176" y="324"/>
                  </a:lnTo>
                  <a:lnTo>
                    <a:pt x="176" y="32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091" name="Group 67"/>
          <p:cNvGrpSpPr>
            <a:grpSpLocks noChangeAspect="1"/>
          </p:cNvGrpSpPr>
          <p:nvPr userDrawn="1"/>
        </p:nvGrpSpPr>
        <p:grpSpPr bwMode="auto">
          <a:xfrm flipH="1" flipV="1">
            <a:off x="152398" y="152400"/>
            <a:ext cx="1600202" cy="1033671"/>
            <a:chOff x="2497" y="1995"/>
            <a:chExt cx="805" cy="52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093" name="Rectangle 69"/>
            <p:cNvSpPr>
              <a:spLocks noChangeArrowheads="1"/>
            </p:cNvSpPr>
            <p:nvPr userDrawn="1"/>
          </p:nvSpPr>
          <p:spPr bwMode="auto">
            <a:xfrm>
              <a:off x="3043" y="2467"/>
              <a:ext cx="46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Rectangle 70"/>
            <p:cNvSpPr>
              <a:spLocks noChangeArrowheads="1"/>
            </p:cNvSpPr>
            <p:nvPr userDrawn="1"/>
          </p:nvSpPr>
          <p:spPr bwMode="auto">
            <a:xfrm>
              <a:off x="2699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Rectangle 71"/>
            <p:cNvSpPr>
              <a:spLocks noChangeArrowheads="1"/>
            </p:cNvSpPr>
            <p:nvPr userDrawn="1"/>
          </p:nvSpPr>
          <p:spPr bwMode="auto">
            <a:xfrm>
              <a:off x="2598" y="2467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Rectangle 72"/>
            <p:cNvSpPr>
              <a:spLocks noChangeArrowheads="1"/>
            </p:cNvSpPr>
            <p:nvPr userDrawn="1"/>
          </p:nvSpPr>
          <p:spPr bwMode="auto">
            <a:xfrm>
              <a:off x="2497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Rectangle 73"/>
            <p:cNvSpPr>
              <a:spLocks noChangeArrowheads="1"/>
            </p:cNvSpPr>
            <p:nvPr userDrawn="1"/>
          </p:nvSpPr>
          <p:spPr bwMode="auto">
            <a:xfrm>
              <a:off x="3148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Rectangle 74"/>
            <p:cNvSpPr>
              <a:spLocks noChangeArrowheads="1"/>
            </p:cNvSpPr>
            <p:nvPr userDrawn="1"/>
          </p:nvSpPr>
          <p:spPr bwMode="auto">
            <a:xfrm>
              <a:off x="3254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Rectangle 75"/>
            <p:cNvSpPr>
              <a:spLocks noChangeArrowheads="1"/>
            </p:cNvSpPr>
            <p:nvPr userDrawn="1"/>
          </p:nvSpPr>
          <p:spPr bwMode="auto">
            <a:xfrm>
              <a:off x="3148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Rectangle 76"/>
            <p:cNvSpPr>
              <a:spLocks noChangeArrowheads="1"/>
            </p:cNvSpPr>
            <p:nvPr userDrawn="1"/>
          </p:nvSpPr>
          <p:spPr bwMode="auto">
            <a:xfrm>
              <a:off x="3254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Rectangle 77"/>
            <p:cNvSpPr>
              <a:spLocks noChangeArrowheads="1"/>
            </p:cNvSpPr>
            <p:nvPr userDrawn="1"/>
          </p:nvSpPr>
          <p:spPr bwMode="auto">
            <a:xfrm>
              <a:off x="3148" y="2100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Rectangle 78"/>
            <p:cNvSpPr>
              <a:spLocks noChangeArrowheads="1"/>
            </p:cNvSpPr>
            <p:nvPr userDrawn="1"/>
          </p:nvSpPr>
          <p:spPr bwMode="auto">
            <a:xfrm>
              <a:off x="3254" y="2100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3" name="Rectangle 79"/>
            <p:cNvSpPr>
              <a:spLocks noChangeArrowheads="1"/>
            </p:cNvSpPr>
            <p:nvPr userDrawn="1"/>
          </p:nvSpPr>
          <p:spPr bwMode="auto">
            <a:xfrm>
              <a:off x="2940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Rectangle 80"/>
            <p:cNvSpPr>
              <a:spLocks noChangeArrowheads="1"/>
            </p:cNvSpPr>
            <p:nvPr userDrawn="1"/>
          </p:nvSpPr>
          <p:spPr bwMode="auto">
            <a:xfrm>
              <a:off x="3046" y="2206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Rectangle 81"/>
            <p:cNvSpPr>
              <a:spLocks noChangeArrowheads="1"/>
            </p:cNvSpPr>
            <p:nvPr userDrawn="1"/>
          </p:nvSpPr>
          <p:spPr bwMode="auto">
            <a:xfrm>
              <a:off x="2839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Rectangle 82"/>
            <p:cNvSpPr>
              <a:spLocks noChangeArrowheads="1"/>
            </p:cNvSpPr>
            <p:nvPr userDrawn="1"/>
          </p:nvSpPr>
          <p:spPr bwMode="auto">
            <a:xfrm>
              <a:off x="3148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7" name="Rectangle 83"/>
            <p:cNvSpPr>
              <a:spLocks noChangeArrowheads="1"/>
            </p:cNvSpPr>
            <p:nvPr userDrawn="1"/>
          </p:nvSpPr>
          <p:spPr bwMode="auto">
            <a:xfrm>
              <a:off x="3254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8" name="Rectangle 84"/>
            <p:cNvSpPr>
              <a:spLocks noChangeArrowheads="1"/>
            </p:cNvSpPr>
            <p:nvPr userDrawn="1"/>
          </p:nvSpPr>
          <p:spPr bwMode="auto">
            <a:xfrm>
              <a:off x="2940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9" name="Rectangle 85"/>
            <p:cNvSpPr>
              <a:spLocks noChangeArrowheads="1"/>
            </p:cNvSpPr>
            <p:nvPr userDrawn="1"/>
          </p:nvSpPr>
          <p:spPr bwMode="auto">
            <a:xfrm>
              <a:off x="3046" y="2305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0" name="Rectangle 86"/>
            <p:cNvSpPr>
              <a:spLocks noChangeArrowheads="1"/>
            </p:cNvSpPr>
            <p:nvPr userDrawn="1"/>
          </p:nvSpPr>
          <p:spPr bwMode="auto">
            <a:xfrm>
              <a:off x="2839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1" name="Rectangle 87"/>
            <p:cNvSpPr>
              <a:spLocks noChangeArrowheads="1"/>
            </p:cNvSpPr>
            <p:nvPr userDrawn="1"/>
          </p:nvSpPr>
          <p:spPr bwMode="auto">
            <a:xfrm>
              <a:off x="3148" y="1995"/>
              <a:ext cx="48" cy="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2" name="Rectangle 88"/>
            <p:cNvSpPr>
              <a:spLocks noChangeArrowheads="1"/>
            </p:cNvSpPr>
            <p:nvPr userDrawn="1"/>
          </p:nvSpPr>
          <p:spPr bwMode="auto">
            <a:xfrm>
              <a:off x="3254" y="1995"/>
              <a:ext cx="48" cy="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85800" y="1143000"/>
            <a:ext cx="7772400" cy="646331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85800" y="1828800"/>
            <a:ext cx="7772400" cy="4616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3" name="Rectangle 32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7"/>
            <p:cNvGrpSpPr>
              <a:grpSpLocks noChangeAspect="1"/>
            </p:cNvGrpSpPr>
            <p:nvPr userDrawn="1"/>
          </p:nvGrpSpPr>
          <p:grpSpPr bwMode="auto">
            <a:xfrm flipH="1" flipV="1">
              <a:off x="152398" y="152400"/>
              <a:ext cx="1066802" cy="689114"/>
              <a:chOff x="2497" y="1995"/>
              <a:chExt cx="805" cy="52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8" name="Rectangle 69"/>
              <p:cNvSpPr>
                <a:spLocks noChangeArrowheads="1"/>
              </p:cNvSpPr>
              <p:nvPr userDrawn="1"/>
            </p:nvSpPr>
            <p:spPr bwMode="auto">
              <a:xfrm>
                <a:off x="3043" y="2467"/>
                <a:ext cx="46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Rectangle 70"/>
              <p:cNvSpPr>
                <a:spLocks noChangeArrowheads="1"/>
              </p:cNvSpPr>
              <p:nvPr userDrawn="1"/>
            </p:nvSpPr>
            <p:spPr bwMode="auto">
              <a:xfrm>
                <a:off x="2699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Rectangle 71"/>
              <p:cNvSpPr>
                <a:spLocks noChangeArrowheads="1"/>
              </p:cNvSpPr>
              <p:nvPr userDrawn="1"/>
            </p:nvSpPr>
            <p:spPr bwMode="auto">
              <a:xfrm>
                <a:off x="2598" y="2467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72"/>
              <p:cNvSpPr>
                <a:spLocks noChangeArrowheads="1"/>
              </p:cNvSpPr>
              <p:nvPr userDrawn="1"/>
            </p:nvSpPr>
            <p:spPr bwMode="auto">
              <a:xfrm>
                <a:off x="2497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Rectangle 73"/>
              <p:cNvSpPr>
                <a:spLocks noChangeArrowheads="1"/>
              </p:cNvSpPr>
              <p:nvPr userDrawn="1"/>
            </p:nvSpPr>
            <p:spPr bwMode="auto">
              <a:xfrm>
                <a:off x="3148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74"/>
              <p:cNvSpPr>
                <a:spLocks noChangeArrowheads="1"/>
              </p:cNvSpPr>
              <p:nvPr userDrawn="1"/>
            </p:nvSpPr>
            <p:spPr bwMode="auto">
              <a:xfrm>
                <a:off x="3254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Rectangle 75"/>
              <p:cNvSpPr>
                <a:spLocks noChangeArrowheads="1"/>
              </p:cNvSpPr>
              <p:nvPr userDrawn="1"/>
            </p:nvSpPr>
            <p:spPr bwMode="auto">
              <a:xfrm>
                <a:off x="3148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Rectangle 76"/>
              <p:cNvSpPr>
                <a:spLocks noChangeArrowheads="1"/>
              </p:cNvSpPr>
              <p:nvPr userDrawn="1"/>
            </p:nvSpPr>
            <p:spPr bwMode="auto">
              <a:xfrm>
                <a:off x="3254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Rectangle 77"/>
              <p:cNvSpPr>
                <a:spLocks noChangeArrowheads="1"/>
              </p:cNvSpPr>
              <p:nvPr userDrawn="1"/>
            </p:nvSpPr>
            <p:spPr bwMode="auto">
              <a:xfrm>
                <a:off x="3148" y="2100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Rectangle 78"/>
              <p:cNvSpPr>
                <a:spLocks noChangeArrowheads="1"/>
              </p:cNvSpPr>
              <p:nvPr userDrawn="1"/>
            </p:nvSpPr>
            <p:spPr bwMode="auto">
              <a:xfrm>
                <a:off x="3254" y="2100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Rectangle 79"/>
              <p:cNvSpPr>
                <a:spLocks noChangeArrowheads="1"/>
              </p:cNvSpPr>
              <p:nvPr userDrawn="1"/>
            </p:nvSpPr>
            <p:spPr bwMode="auto">
              <a:xfrm>
                <a:off x="2940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Rectangle 80"/>
              <p:cNvSpPr>
                <a:spLocks noChangeArrowheads="1"/>
              </p:cNvSpPr>
              <p:nvPr userDrawn="1"/>
            </p:nvSpPr>
            <p:spPr bwMode="auto">
              <a:xfrm>
                <a:off x="3046" y="2206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Rectangle 81"/>
              <p:cNvSpPr>
                <a:spLocks noChangeArrowheads="1"/>
              </p:cNvSpPr>
              <p:nvPr userDrawn="1"/>
            </p:nvSpPr>
            <p:spPr bwMode="auto">
              <a:xfrm>
                <a:off x="2839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Rectangle 82"/>
              <p:cNvSpPr>
                <a:spLocks noChangeArrowheads="1"/>
              </p:cNvSpPr>
              <p:nvPr userDrawn="1"/>
            </p:nvSpPr>
            <p:spPr bwMode="auto">
              <a:xfrm>
                <a:off x="3148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Rectangle 83"/>
              <p:cNvSpPr>
                <a:spLocks noChangeArrowheads="1"/>
              </p:cNvSpPr>
              <p:nvPr userDrawn="1"/>
            </p:nvSpPr>
            <p:spPr bwMode="auto">
              <a:xfrm>
                <a:off x="3254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84"/>
              <p:cNvSpPr>
                <a:spLocks noChangeArrowheads="1"/>
              </p:cNvSpPr>
              <p:nvPr userDrawn="1"/>
            </p:nvSpPr>
            <p:spPr bwMode="auto">
              <a:xfrm>
                <a:off x="2940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Rectangle 85"/>
              <p:cNvSpPr>
                <a:spLocks noChangeArrowheads="1"/>
              </p:cNvSpPr>
              <p:nvPr userDrawn="1"/>
            </p:nvSpPr>
            <p:spPr bwMode="auto">
              <a:xfrm>
                <a:off x="3046" y="2305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86"/>
              <p:cNvSpPr>
                <a:spLocks noChangeArrowheads="1"/>
              </p:cNvSpPr>
              <p:nvPr userDrawn="1"/>
            </p:nvSpPr>
            <p:spPr bwMode="auto">
              <a:xfrm>
                <a:off x="2839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87"/>
              <p:cNvSpPr>
                <a:spLocks noChangeArrowheads="1"/>
              </p:cNvSpPr>
              <p:nvPr userDrawn="1"/>
            </p:nvSpPr>
            <p:spPr bwMode="auto">
              <a:xfrm>
                <a:off x="3148" y="1995"/>
                <a:ext cx="48" cy="4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Rectangle 88"/>
              <p:cNvSpPr>
                <a:spLocks noChangeArrowheads="1"/>
              </p:cNvSpPr>
              <p:nvPr userDrawn="1"/>
            </p:nvSpPr>
            <p:spPr bwMode="auto">
              <a:xfrm>
                <a:off x="3254" y="1995"/>
                <a:ext cx="48" cy="4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8054975" y="0"/>
              <a:ext cx="1089025" cy="266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 userDrawn="1"/>
          </p:nvSpPr>
          <p:spPr bwMode="auto">
            <a:xfrm>
              <a:off x="1295400" y="5715000"/>
              <a:ext cx="6858000" cy="9144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3000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3000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88646-8CEC-4AE4-B1E7-ADF9D885FD96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~1\USER\LOCALS~1\Temp\Hnc\BinData\EMB000002680008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58000" contrast="-70000"/>
          </a:blip>
          <a:srcRect/>
          <a:stretch>
            <a:fillRect/>
          </a:stretch>
        </p:blipFill>
        <p:spPr bwMode="auto">
          <a:xfrm>
            <a:off x="2267744" y="2060848"/>
            <a:ext cx="4104455" cy="271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1"/>
          <p:cNvSpPr>
            <a:spLocks noGrp="1"/>
          </p:cNvSpPr>
          <p:nvPr>
            <p:ph type="title"/>
          </p:nvPr>
        </p:nvSpPr>
        <p:spPr>
          <a:xfrm>
            <a:off x="395288" y="54868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ea typeface="HY견고딕" pitchFamily="18" charset="-127"/>
              </a:rPr>
              <a:t>2012</a:t>
            </a:r>
            <a:r>
              <a:rPr lang="ko-KR" altLang="en-US" sz="4800" spc="-150" dirty="0" smtClean="0">
                <a:solidFill>
                  <a:schemeClr val="tx1"/>
                </a:solidFill>
                <a:ea typeface="HY동녘M" pitchFamily="18" charset="-127"/>
              </a:rPr>
              <a:t>년도 </a:t>
            </a:r>
            <a:r>
              <a:rPr lang="ko-KR" altLang="en-US" sz="4800" spc="-150" dirty="0" err="1">
                <a:solidFill>
                  <a:schemeClr val="accent4">
                    <a:lumMod val="75000"/>
                  </a:schemeClr>
                </a:solidFill>
                <a:ea typeface="HY동녘M" pitchFamily="18" charset="-127"/>
              </a:rPr>
              <a:t>국토해양부</a:t>
            </a:r>
            <a:r>
              <a:rPr lang="ko-KR" altLang="en-US" sz="4800" spc="-150" dirty="0">
                <a:solidFill>
                  <a:schemeClr val="tx1"/>
                </a:solidFill>
                <a:ea typeface="HY동녘M" pitchFamily="18" charset="-127"/>
              </a:rPr>
              <a:t> 국정감사</a:t>
            </a:r>
            <a:endParaRPr lang="ko-KR" alt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576" y="1933575"/>
            <a:ext cx="7272337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Y헤드라인M" pitchFamily="18" charset="-127"/>
              <a:ea typeface="HY헤드라인M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Y견명조" pitchFamily="18" charset="-127"/>
                <a:ea typeface="HY견명조" pitchFamily="18" charset="-127"/>
              </a:rPr>
              <a:t>국정감사 목표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HY견명조" pitchFamily="18" charset="-127"/>
              <a:ea typeface="HY견명조" pitchFamily="18" charset="-127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견명조" pitchFamily="18" charset="-127"/>
              <a:ea typeface="HY견명조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</a:rPr>
              <a:t>누구나 살고 싶은 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HY헤드라인M" pitchFamily="18" charset="-127"/>
              <a:ea typeface="HY헤드라인M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</a:rPr>
              <a:t>“</a:t>
            </a:r>
            <a:r>
              <a:rPr kumimoji="0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</a:rPr>
              <a:t>세계적인 모범도시</a:t>
            </a:r>
            <a:r>
              <a:rPr kumimoji="0" lang="en-US" altLang="ko-K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</a:rPr>
              <a:t>”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</a:rPr>
              <a:t>만들고자 하는 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HY헤드라인M" pitchFamily="18" charset="-127"/>
              <a:ea typeface="HY헤드라인M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dirty="0" smtClean="0">
                <a:solidFill>
                  <a:schemeClr val="bg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행정중심복합도시건설청 </a:t>
            </a:r>
            <a:r>
              <a:rPr lang="ko-KR" altLang="en-US" sz="3600" b="1" kern="0" dirty="0">
                <a:solidFill>
                  <a:schemeClr val="bg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診斷</a:t>
            </a:r>
            <a:endParaRPr lang="en-US" altLang="ko-KR" sz="3600" b="1" kern="0" dirty="0">
              <a:solidFill>
                <a:schemeClr val="bg2">
                  <a:lumMod val="50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Y헤드라인M" pitchFamily="18" charset="-127"/>
              <a:ea typeface="HY헤드라인M" pitchFamily="18" charset="-127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Y신명조" pitchFamily="18" charset="-127"/>
                <a:ea typeface="HY신명조" pitchFamily="18" charset="-127"/>
              </a:rPr>
              <a:t/>
            </a:r>
            <a:br>
              <a:rPr kumimoji="0" lang="ko-KR" altLang="en-US" sz="3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Y신명조" pitchFamily="18" charset="-127"/>
                <a:ea typeface="HY신명조" pitchFamily="18" charset="-127"/>
              </a:rPr>
            </a:br>
            <a:endParaRPr kumimoji="0" lang="ko-KR" altLang="en-US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 bwMode="auto">
          <a:xfrm>
            <a:off x="755576" y="5805264"/>
            <a:ext cx="734481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73050" indent="-273050" algn="ctr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kumimoji="0" lang="ko-KR" altLang="en-US" sz="2600" dirty="0" smtClean="0">
                <a:latin typeface="HY헤드라인M" pitchFamily="18" charset="-127"/>
                <a:ea typeface="HY헤드라인M" pitchFamily="18" charset="-127"/>
              </a:rPr>
              <a:t>국토해양위원회 </a:t>
            </a:r>
            <a:r>
              <a:rPr kumimoji="0" lang="ko-KR" altLang="en-US" sz="2600" dirty="0">
                <a:latin typeface="HY헤드라인M" pitchFamily="18" charset="-127"/>
                <a:ea typeface="HY헤드라인M" pitchFamily="18" charset="-127"/>
              </a:rPr>
              <a:t>국회의원 이명수</a:t>
            </a:r>
            <a:r>
              <a:rPr kumimoji="0" lang="en-US" altLang="ko-KR" sz="2400" dirty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0" lang="ko-KR" altLang="en-US" sz="2400" dirty="0">
                <a:latin typeface="HY헤드라인M" pitchFamily="18" charset="-127"/>
                <a:ea typeface="HY헤드라인M" pitchFamily="18" charset="-127"/>
              </a:rPr>
              <a:t>충남 아산</a:t>
            </a:r>
            <a:r>
              <a:rPr kumimoji="0" lang="en-US" altLang="ko-KR" sz="2400" dirty="0">
                <a:latin typeface="HY헤드라인M" pitchFamily="18" charset="-127"/>
                <a:ea typeface="HY헤드라인M" pitchFamily="18" charset="-127"/>
              </a:rPr>
              <a:t>)</a:t>
            </a:r>
            <a:endParaRPr kumimoji="0" lang="en-US" altLang="ko-KR" sz="26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-243408"/>
            <a:ext cx="8229600" cy="1143000"/>
          </a:xfrm>
        </p:spPr>
        <p:txBody>
          <a:bodyPr/>
          <a:lstStyle/>
          <a:p>
            <a:pPr algn="ctr"/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위원회 개최현황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23528" y="704499"/>
          <a:ext cx="8496942" cy="5676830"/>
        </p:xfrm>
        <a:graphic>
          <a:graphicData uri="http://schemas.openxmlformats.org/drawingml/2006/table">
            <a:tbl>
              <a:tblPr/>
              <a:tblGrid>
                <a:gridCol w="2043736"/>
                <a:gridCol w="1391054"/>
                <a:gridCol w="1391054"/>
                <a:gridCol w="1391054"/>
                <a:gridCol w="1391054"/>
                <a:gridCol w="888990"/>
              </a:tblGrid>
              <a:tr h="5725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휴먼고딕"/>
                        </a:rPr>
                        <a:t>위원회명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총인원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2009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년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2010</a:t>
                      </a: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년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2011</a:t>
                      </a: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년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2012</a:t>
                      </a: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년 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7</a:t>
                      </a: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월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</a:rPr>
                        <a:t>평균 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휴먼고딕"/>
                        </a:rPr>
                        <a:t>참석율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00"/>
                    </a:solidFill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행복도시건설추진위원회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(24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67%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도시계획위원회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(23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4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53%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건축위원회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(30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3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9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53%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5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민간투자사업 심의위원회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</a:rPr>
                        <a:t>(11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45%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5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교통영향분석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 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대책심의 위원회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(24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25%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광고물 등 관리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 심의 위원회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(8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75%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자체평가위원회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(28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3)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4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서면심의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56%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정책연구용역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 심의위원회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(12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3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3)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100%</a:t>
                      </a:r>
                      <a:endParaRPr 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</a:rPr>
                        <a:t>설계자문위원회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(247</a:t>
                      </a: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명</a:t>
                      </a:r>
                      <a:r>
                        <a:rPr lang="en-US" altLang="ko-KR" sz="1200">
                          <a:solidFill>
                            <a:srgbClr val="000000"/>
                          </a:solidFill>
                          <a:latin typeface="휴먼고딕"/>
                          <a:ea typeface="휴먼고딕"/>
                        </a:rPr>
                        <a:t>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8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8)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서면 </a:t>
                      </a: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7)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11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회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약 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휴먼명조"/>
                        </a:rPr>
                        <a:t>3%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36309" marR="36309" marT="10038" marB="1003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6588224" y="6453336"/>
            <a:ext cx="2448693" cy="307777"/>
            <a:chOff x="6588224" y="6453336"/>
            <a:chExt cx="2448693" cy="307777"/>
          </a:xfrm>
        </p:grpSpPr>
        <p:pic>
          <p:nvPicPr>
            <p:cNvPr id="7" name="내용 개체 틀 8" descr="NA_Logo copy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88224" y="6453336"/>
              <a:ext cx="312321" cy="300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6876256" y="6453336"/>
              <a:ext cx="21606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kumimoji="0" lang="ko-KR" altLang="en-US" sz="1400" dirty="0">
                  <a:latin typeface="HY울릉도B" pitchFamily="18" charset="-127"/>
                  <a:ea typeface="HY울릉도B" pitchFamily="18" charset="-127"/>
                </a:rPr>
                <a:t>국회의원 이명수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kumimoji="0" lang="ko-KR" altLang="en-US" sz="1100" dirty="0">
                  <a:latin typeface="HY울릉도B" pitchFamily="18" charset="-127"/>
                  <a:ea typeface="HY울릉도B" pitchFamily="18" charset="-127"/>
                </a:rPr>
                <a:t>충남 아산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)</a:t>
              </a:r>
              <a:endParaRPr kumimoji="0" lang="ko-KR" altLang="en-US" sz="1100" dirty="0">
                <a:latin typeface="HY울릉도B" pitchFamily="18" charset="-127"/>
                <a:ea typeface="HY울릉도B" pitchFamily="18" charset="-127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~1\USER\LOCALS~1\Temp\Hnc\BinData\EMB000002680008.gif"/>
          <p:cNvPicPr>
            <a:picLocks noChangeAspect="1" noChangeArrowheads="1"/>
          </p:cNvPicPr>
          <p:nvPr/>
        </p:nvPicPr>
        <p:blipFill>
          <a:blip r:embed="rId2" cstate="print">
            <a:lum bright="58000" contrast="-70000"/>
          </a:blip>
          <a:srcRect/>
          <a:stretch>
            <a:fillRect/>
          </a:stretch>
        </p:blipFill>
        <p:spPr bwMode="auto">
          <a:xfrm>
            <a:off x="2267744" y="2060848"/>
            <a:ext cx="4104455" cy="271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그룹 5"/>
          <p:cNvGrpSpPr/>
          <p:nvPr/>
        </p:nvGrpSpPr>
        <p:grpSpPr>
          <a:xfrm>
            <a:off x="6588224" y="6453336"/>
            <a:ext cx="2448693" cy="307777"/>
            <a:chOff x="6588224" y="6453336"/>
            <a:chExt cx="2448693" cy="307777"/>
          </a:xfrm>
        </p:grpSpPr>
        <p:pic>
          <p:nvPicPr>
            <p:cNvPr id="8" name="내용 개체 틀 8" descr="NA_Logo copy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588224" y="6453336"/>
              <a:ext cx="312321" cy="300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6876256" y="6453336"/>
              <a:ext cx="21606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kumimoji="0" lang="ko-KR" altLang="en-US" sz="1400" dirty="0">
                  <a:latin typeface="HY울릉도B" pitchFamily="18" charset="-127"/>
                  <a:ea typeface="HY울릉도B" pitchFamily="18" charset="-127"/>
                </a:rPr>
                <a:t>국회의원 이명수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kumimoji="0" lang="ko-KR" altLang="en-US" sz="1100" dirty="0">
                  <a:latin typeface="HY울릉도B" pitchFamily="18" charset="-127"/>
                  <a:ea typeface="HY울릉도B" pitchFamily="18" charset="-127"/>
                </a:rPr>
                <a:t>충남 아산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)</a:t>
              </a:r>
              <a:endParaRPr kumimoji="0" lang="ko-KR" altLang="en-US" sz="1100" dirty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sp>
        <p:nvSpPr>
          <p:cNvPr id="10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/>
          </a:bodyPr>
          <a:lstStyle/>
          <a:p>
            <a:pPr algn="ctr"/>
            <a:r>
              <a:rPr lang="ko-KR" altLang="en-US" sz="2800" dirty="0" smtClean="0">
                <a:latin typeface="HY헤드라인M" pitchFamily="18" charset="-127"/>
                <a:ea typeface="HY헤드라인M" pitchFamily="18" charset="-127"/>
              </a:rPr>
              <a:t>행정중심복합도시와</a:t>
            </a:r>
            <a:r>
              <a:rPr lang="en-US" altLang="ko-KR" sz="28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800" dirty="0" smtClean="0">
                <a:latin typeface="HY헤드라인M" pitchFamily="18" charset="-127"/>
                <a:ea typeface="HY헤드라인M" pitchFamily="18" charset="-127"/>
              </a:rPr>
              <a:t>다른 개발지구 등의 인센티브 비교</a:t>
            </a:r>
            <a:endParaRPr lang="ko-KR" altLang="en-US" sz="3200" dirty="0"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107501" y="908721"/>
          <a:ext cx="8928996" cy="5529874"/>
        </p:xfrm>
        <a:graphic>
          <a:graphicData uri="http://schemas.openxmlformats.org/drawingml/2006/table">
            <a:tbl>
              <a:tblPr/>
              <a:tblGrid>
                <a:gridCol w="909621"/>
                <a:gridCol w="1002770"/>
                <a:gridCol w="1375376"/>
                <a:gridCol w="1375376"/>
                <a:gridCol w="1421951"/>
                <a:gridCol w="1421951"/>
                <a:gridCol w="1421951"/>
              </a:tblGrid>
              <a:tr h="24364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구 분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행정중심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복합도시</a:t>
                      </a:r>
                      <a:r>
                        <a:rPr lang="en-US" altLang="ko-KR" sz="1100" b="1" baseline="30000" dirty="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1)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기업도시</a:t>
                      </a:r>
                      <a:r>
                        <a:rPr lang="en-US" altLang="ko-KR" sz="1100" b="1" baseline="3000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2)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산업단지</a:t>
                      </a:r>
                      <a:r>
                        <a:rPr lang="en-US" altLang="ko-KR" sz="1100" b="1" baseline="3000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3)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경제자유구역</a:t>
                      </a:r>
                      <a:r>
                        <a:rPr lang="en-US" altLang="ko-KR" sz="1100" b="1" baseline="3000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4)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제주특별자치도</a:t>
                      </a:r>
                      <a:r>
                        <a:rPr lang="en-US" altLang="ko-KR" sz="1100" b="1" baseline="30000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5)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E"/>
                    </a:solidFill>
                  </a:tcPr>
                </a:tc>
              </a:tr>
              <a:tr h="281416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국내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기업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자금지원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입주자금 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입주자금 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입주자금 지원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국공유재산</a:t>
                      </a: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임대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임대료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50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년간 임대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임대료 감면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7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조세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농공단지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),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33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외국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기업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자금지원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입주자금지원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입주자금지원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입주자금지원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입주자금지원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국공유재산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  <a:ea typeface="돋움"/>
                        </a:rPr>
                        <a:t>임대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임대료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임대료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50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년간 임대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임대료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조세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법인세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,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재산세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33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외국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교육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기관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설립가부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설립불가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설립가능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설립불가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설립가능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설립가능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조세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취득세 감면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취득세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돋움"/>
                        </a:rPr>
                        <a:t>기타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자금지원 및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부지 무상제공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자금지원 및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부지 무상제공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자금지원 및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부지 무상제공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6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기타</a:t>
                      </a: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돋움"/>
                        </a:rPr>
                        <a:t>,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돋움"/>
                        </a:rPr>
                        <a:t>특례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</a:rPr>
                        <a:t>•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공공기관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국공유재산 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임대료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감면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휴먼명조"/>
                        </a:rPr>
                        <a:t>취득세 감면</a:t>
                      </a:r>
                      <a:endParaRPr lang="ko-KR" altLang="en-US" sz="11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① 외국의료기관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약국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포함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)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설립 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② 외국인 전용 보육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시설 설치 가능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③ 외국인 전용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err="1">
                          <a:solidFill>
                            <a:srgbClr val="000000"/>
                          </a:solidFill>
                          <a:latin typeface="휴먼명조"/>
                        </a:rPr>
                        <a:t>카지노업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 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① 국제학교 설립가능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② 외국의료기관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약국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포함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)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설립 가능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③ 국제기구 지원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- 50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년간 임대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휴먼명조"/>
                          <a:ea typeface="휴먼명조"/>
                        </a:rPr>
                        <a:t>-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임대료 감면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휴먼명조"/>
                        </a:rPr>
                        <a:t>④ 외국인 전용보육 시설 설치 가능 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880" marR="6880" marT="6880" marB="688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~1\USER\LOCALS~1\Temp\Hnc\BinData\EMB000002680008.gif"/>
          <p:cNvPicPr>
            <a:picLocks noChangeAspect="1" noChangeArrowheads="1"/>
          </p:cNvPicPr>
          <p:nvPr/>
        </p:nvPicPr>
        <p:blipFill>
          <a:blip r:embed="rId2" cstate="print">
            <a:lum bright="58000" contrast="-70000"/>
          </a:blip>
          <a:srcRect/>
          <a:stretch>
            <a:fillRect/>
          </a:stretch>
        </p:blipFill>
        <p:spPr bwMode="auto">
          <a:xfrm>
            <a:off x="2267744" y="2060848"/>
            <a:ext cx="4104455" cy="271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그룹 9"/>
          <p:cNvGrpSpPr/>
          <p:nvPr/>
        </p:nvGrpSpPr>
        <p:grpSpPr>
          <a:xfrm>
            <a:off x="6588224" y="6453336"/>
            <a:ext cx="2448693" cy="307777"/>
            <a:chOff x="6588224" y="6453336"/>
            <a:chExt cx="2448693" cy="307777"/>
          </a:xfrm>
        </p:grpSpPr>
        <p:pic>
          <p:nvPicPr>
            <p:cNvPr id="8" name="내용 개체 틀 8" descr="NA_Logo copy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588224" y="6453336"/>
              <a:ext cx="312321" cy="300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6876256" y="6453336"/>
              <a:ext cx="21606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kumimoji="0" lang="ko-KR" altLang="en-US" sz="1400" dirty="0">
                  <a:latin typeface="HY울릉도B" pitchFamily="18" charset="-127"/>
                  <a:ea typeface="HY울릉도B" pitchFamily="18" charset="-127"/>
                </a:rPr>
                <a:t>국회의원 이명수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kumimoji="0" lang="ko-KR" altLang="en-US" sz="1100" dirty="0">
                  <a:latin typeface="HY울릉도B" pitchFamily="18" charset="-127"/>
                  <a:ea typeface="HY울릉도B" pitchFamily="18" charset="-127"/>
                </a:rPr>
                <a:t>충남 아산</a:t>
              </a:r>
              <a:r>
                <a:rPr kumimoji="0" lang="en-US" altLang="ko-KR" sz="1100" dirty="0">
                  <a:latin typeface="HY울릉도B" pitchFamily="18" charset="-127"/>
                  <a:ea typeface="HY울릉도B" pitchFamily="18" charset="-127"/>
                </a:rPr>
                <a:t>)</a:t>
              </a:r>
              <a:endParaRPr kumimoji="0" lang="ko-KR" altLang="en-US" sz="1100" dirty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74424"/>
          </a:xfrm>
        </p:spPr>
        <p:txBody>
          <a:bodyPr/>
          <a:lstStyle/>
          <a:p>
            <a:pPr algn="ctr"/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이전기관별 거주 확보 전체 현황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</a:b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                       </a:t>
            </a:r>
            <a:r>
              <a:rPr lang="en-US" altLang="ko-KR" sz="2800" dirty="0" smtClean="0">
                <a:latin typeface="HY헤드라인M" pitchFamily="18" charset="-127"/>
                <a:ea typeface="HY헤드라인M" pitchFamily="18" charset="-127"/>
              </a:rPr>
              <a:t>(2012.7.15.</a:t>
            </a:r>
            <a:r>
              <a:rPr lang="ko-KR" altLang="en-US" sz="2800" dirty="0" smtClean="0">
                <a:latin typeface="HY헤드라인M" pitchFamily="18" charset="-127"/>
                <a:ea typeface="HY헤드라인M" pitchFamily="18" charset="-127"/>
              </a:rPr>
              <a:t>기준</a:t>
            </a:r>
            <a:r>
              <a:rPr lang="en-US" altLang="ko-KR" sz="2800" dirty="0" smtClean="0">
                <a:latin typeface="HY헤드라인M" pitchFamily="18" charset="-127"/>
                <a:ea typeface="HY헤드라인M" pitchFamily="18" charset="-127"/>
              </a:rPr>
              <a:t>]</a:t>
            </a:r>
            <a:endParaRPr lang="ko-KR" altLang="en-US" sz="3200" dirty="0"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251520" y="1628800"/>
          <a:ext cx="8688288" cy="4238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072"/>
                <a:gridCol w="2172072"/>
                <a:gridCol w="2172072"/>
                <a:gridCol w="2172072"/>
              </a:tblGrid>
              <a:tr h="87547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구분</a:t>
                      </a:r>
                      <a:endParaRPr lang="en-US" altLang="ko-KR" sz="2000" b="1" dirty="0" smtClean="0"/>
                    </a:p>
                    <a:p>
                      <a:pPr algn="ctr" latinLnBrk="1"/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smtClean="0"/>
                        <a:t>소속기관 포함</a:t>
                      </a:r>
                      <a:r>
                        <a:rPr lang="en-US" altLang="ko-KR" sz="2000" b="1" dirty="0" smtClean="0"/>
                        <a:t>)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정원</a:t>
                      </a:r>
                      <a:r>
                        <a:rPr lang="en-US" altLang="ko-KR" sz="2000" b="1" dirty="0" smtClean="0"/>
                        <a:t>(A)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주택확보 </a:t>
                      </a:r>
                      <a:r>
                        <a:rPr lang="en-US" altLang="ko-KR" sz="2000" b="1" dirty="0" smtClean="0"/>
                        <a:t>(B)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 </a:t>
                      </a:r>
                      <a:r>
                        <a:rPr lang="ko-KR" altLang="en-US" sz="2000" b="1" dirty="0" smtClean="0"/>
                        <a:t>비율 </a:t>
                      </a:r>
                      <a:r>
                        <a:rPr lang="en-US" altLang="ko-KR" sz="2000" b="1" dirty="0" smtClean="0"/>
                        <a:t>(B/A)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8408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’12</a:t>
                      </a:r>
                      <a:r>
                        <a:rPr lang="ko-KR" altLang="en-US" sz="2000" b="1" dirty="0" smtClean="0"/>
                        <a:t>년 이전기관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4,139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3,356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81.1%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8408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’13</a:t>
                      </a:r>
                      <a:r>
                        <a:rPr lang="ko-KR" altLang="en-US" sz="2000" b="1" dirty="0" smtClean="0"/>
                        <a:t>년 이전기관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4,116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2,814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68.4%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8408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’14</a:t>
                      </a:r>
                      <a:r>
                        <a:rPr lang="ko-KR" altLang="en-US" sz="2000" b="1" dirty="0" smtClean="0"/>
                        <a:t>년 이전기관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2,197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1,137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51.7%</a:t>
                      </a:r>
                      <a:endParaRPr lang="ko-KR" altLang="en-US" sz="2000" b="1" dirty="0"/>
                    </a:p>
                  </a:txBody>
                  <a:tcPr/>
                </a:tc>
              </a:tr>
              <a:tr h="84080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총계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10,452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7</a:t>
                      </a:r>
                      <a:r>
                        <a:rPr lang="ko-KR" altLang="en-US" sz="2000" b="1" dirty="0" err="1" smtClean="0"/>
                        <a:t>ㅏ</a:t>
                      </a:r>
                      <a:r>
                        <a:rPr lang="en-US" altLang="ko-KR" sz="2000" b="1" dirty="0" smtClean="0"/>
                        <a:t>307</a:t>
                      </a:r>
                      <a:endParaRPr lang="ko-KR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69.9%</a:t>
                      </a:r>
                      <a:endParaRPr lang="ko-KR" alt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Wave_BusPresentatio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23AB631-2C77-48E2-965F-5E9DD09909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GreenWave_BusPresentation</Template>
  <TotalTime>61</TotalTime>
  <Words>527</Words>
  <Application>Microsoft Office PowerPoint</Application>
  <PresentationFormat>화면 슬라이드 쇼(4:3)</PresentationFormat>
  <Paragraphs>225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6" baseType="lpstr">
      <vt:lpstr>GreenWave_BusPresentation</vt:lpstr>
      <vt:lpstr>Custom Design</vt:lpstr>
      <vt:lpstr>2012년도 국토해양부 국정감사</vt:lpstr>
      <vt:lpstr>위원회 개최현황</vt:lpstr>
      <vt:lpstr>행정중심복합도시와 다른 개발지구 등의 인센티브 비교</vt:lpstr>
      <vt:lpstr>이전기관별 거주 확보 전체 현황                         (2012.7.15.기준]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[Business Communication]</dc:title>
  <dc:creator>USER</dc:creator>
  <cp:keywords/>
  <cp:lastModifiedBy>USER</cp:lastModifiedBy>
  <cp:revision>15</cp:revision>
  <dcterms:created xsi:type="dcterms:W3CDTF">2012-07-05T05:30:17Z</dcterms:created>
  <dcterms:modified xsi:type="dcterms:W3CDTF">2012-10-01T15:04:55Z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TC103853799990</vt:lpwstr>
  </property>
</Properties>
</file>