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9" r:id="rId2"/>
    <p:sldId id="363" r:id="rId3"/>
    <p:sldId id="366" r:id="rId4"/>
    <p:sldId id="367" r:id="rId5"/>
    <p:sldId id="368" r:id="rId6"/>
  </p:sldIdLst>
  <p:sldSz cx="9144000" cy="6858000" type="screen4x3"/>
  <p:notesSz cx="6743700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F98D7"/>
    <a:srgbClr val="94BAE4"/>
    <a:srgbClr val="7CABDE"/>
    <a:srgbClr val="72A4DC"/>
    <a:srgbClr val="829AE6"/>
    <a:srgbClr val="7D94DF"/>
    <a:srgbClr val="7DACDF"/>
    <a:srgbClr val="6F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1" autoAdjust="0"/>
    <p:restoredTop sz="94660"/>
  </p:normalViewPr>
  <p:slideViewPr>
    <p:cSldViewPr>
      <p:cViewPr varScale="1">
        <p:scale>
          <a:sx n="70" d="100"/>
          <a:sy n="70" d="100"/>
        </p:scale>
        <p:origin x="15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692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432" y="0"/>
            <a:ext cx="292169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굴림" charset="-127"/>
              </a:defRPr>
            </a:lvl1pPr>
          </a:lstStyle>
          <a:p>
            <a:pPr>
              <a:defRPr/>
            </a:pPr>
            <a:fld id="{255D6F82-6639-4D09-81DC-704D03DF650A}" type="datetimeFigureOut">
              <a:rPr lang="ko-KR" altLang="en-US"/>
              <a:pPr>
                <a:defRPr/>
              </a:pPr>
              <a:t>2014-10-14</a:t>
            </a:fld>
            <a:endParaRPr lang="en-US" altLang="ko-K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843" y="4690826"/>
            <a:ext cx="5394014" cy="444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73"/>
            <a:ext cx="2921692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432" y="9380073"/>
            <a:ext cx="2921691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굴림" charset="-127"/>
              </a:defRPr>
            </a:lvl1pPr>
          </a:lstStyle>
          <a:p>
            <a:pPr>
              <a:defRPr/>
            </a:pPr>
            <a:fld id="{6C25D7D4-78F0-4780-8E81-610AEF1CD1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793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4716463" y="6373813"/>
            <a:ext cx="431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새누리당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인천 서구 강화 갑 국회의원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이학재</a:t>
            </a:r>
          </a:p>
        </p:txBody>
      </p:sp>
      <p:pic>
        <p:nvPicPr>
          <p:cNvPr id="5" name="Picture 34" descr="p12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541713"/>
            <a:ext cx="8509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 l="554" t="16537" r="79550" b="77568"/>
          <a:stretch>
            <a:fillRect/>
          </a:stretch>
        </p:blipFill>
        <p:spPr bwMode="auto">
          <a:xfrm>
            <a:off x="3175" y="71438"/>
            <a:ext cx="3498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0" descr="800-60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8613" y="3573463"/>
            <a:ext cx="719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6375" y="638175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93B8744-9848-4332-BF31-53B909B39FD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8E54-E594-4A02-B996-48AB0087E3B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8831-0F04-4E45-AB10-195F2578421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  <a:endParaRPr lang="ko-KR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D571-B0C4-4845-BB5A-7D2965533A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82B59-227A-4983-85D2-3E6D2FC6F5E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E02B-D4E2-454E-AED7-F4AEDA535E9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717A-3CA8-4F69-9EC9-6C1CDD51C4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7058-D8D1-49A6-B2DF-83AB23C5703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1AC8-9454-44FA-BA0A-AD352AB5B6D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8A99-F283-40D3-B1FF-AA3578493C6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FD7F-3E7B-44CE-8397-9CEE3F38F7E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F597-1F4E-4710-9356-5B0F27310F3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16" imgW="12990476" imgH="1752381" progId="">
                  <p:embed/>
                </p:oleObj>
              </mc:Choice>
              <mc:Fallback>
                <p:oleObj name="Image" r:id="rId16" imgW="12990476" imgH="1752381" progId="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1675"/>
                        <a:ext cx="9144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BBD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3"/>
            <a:r>
              <a:rPr lang="ko-KR" altLang="en-US" dirty="0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a typeface="굴림" pitchFamily="50" charset="-127"/>
              </a:defRPr>
            </a:lvl1pPr>
          </a:lstStyle>
          <a:p>
            <a:pPr>
              <a:defRPr/>
            </a:pPr>
            <a:fld id="{005F43A6-53B2-4186-8875-818990992A8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1032" name="Picture 104" descr="p12_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" name="Text Box 106"/>
          <p:cNvSpPr txBox="1">
            <a:spLocks noChangeArrowheads="1"/>
          </p:cNvSpPr>
          <p:nvPr/>
        </p:nvSpPr>
        <p:spPr bwMode="gray">
          <a:xfrm>
            <a:off x="4716463" y="6461125"/>
            <a:ext cx="431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새누리당 </a:t>
            </a:r>
            <a:r>
              <a:rPr lang="ko-KR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인천 서구 강화 갑 국회의원 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이학재</a:t>
            </a:r>
          </a:p>
        </p:txBody>
      </p:sp>
      <p:pic>
        <p:nvPicPr>
          <p:cNvPr id="1034" name="Picture 107" descr="800-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8950" y="468313"/>
            <a:ext cx="647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979712" y="4869160"/>
            <a:ext cx="7023720" cy="942975"/>
          </a:xfrm>
        </p:spPr>
        <p:txBody>
          <a:bodyPr/>
          <a:lstStyle/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한국수자원공사  국정감사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부제목 1"/>
          <p:cNvSpPr>
            <a:spLocks noGrp="1"/>
          </p:cNvSpPr>
          <p:nvPr>
            <p:ph type="subTitle" idx="1"/>
          </p:nvPr>
        </p:nvSpPr>
        <p:spPr>
          <a:xfrm>
            <a:off x="3491880" y="6237312"/>
            <a:ext cx="5431160" cy="476672"/>
          </a:xfrm>
          <a:solidFill>
            <a:srgbClr val="000099"/>
          </a:solidFill>
          <a:ln>
            <a:noFill/>
          </a:ln>
        </p:spPr>
        <p:txBody>
          <a:bodyPr/>
          <a:lstStyle/>
          <a:p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새누리당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인천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서구강화갑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국회의원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이 학 재 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9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009109"/>
            <a:ext cx="5235352" cy="487363"/>
          </a:xfrm>
        </p:spPr>
        <p:txBody>
          <a:bodyPr/>
          <a:lstStyle/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아라뱃길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수변공간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시설 설치 현황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966" y="1052736"/>
            <a:ext cx="274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화장실 </a:t>
            </a:r>
            <a:r>
              <a:rPr lang="en-US" altLang="ko-KR" sz="2000" dirty="0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(11</a:t>
            </a:r>
            <a:r>
              <a:rPr lang="ko-KR" altLang="en-US" sz="2000" dirty="0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개소</a:t>
            </a:r>
            <a:r>
              <a:rPr lang="en-US" altLang="ko-KR" sz="2000" dirty="0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  위치</a:t>
            </a:r>
            <a:endParaRPr lang="ko-KR" altLang="en-US" sz="2000" dirty="0">
              <a:solidFill>
                <a:schemeClr val="bg1"/>
              </a:solidFill>
              <a:latin typeface="+mj-lt"/>
              <a:ea typeface="HY강M" panose="02030600000101010101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8784976" cy="2448272"/>
          </a:xfrm>
        </p:spPr>
      </p:pic>
      <p:sp>
        <p:nvSpPr>
          <p:cNvPr id="5" name="타원 4"/>
          <p:cNvSpPr/>
          <p:nvPr/>
        </p:nvSpPr>
        <p:spPr bwMode="auto">
          <a:xfrm>
            <a:off x="323528" y="4077072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1038679" y="3616978"/>
            <a:ext cx="648072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2617676" y="3573016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136894" y="3789040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3682247" y="3861048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4488878" y="4005064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5330611" y="4005064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6660232" y="4653136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7092280" y="3784520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8423920" y="2807473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8640960" cy="2736304"/>
          </a:xfr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1009109"/>
            <a:ext cx="5235352" cy="487363"/>
          </a:xfrm>
        </p:spPr>
        <p:txBody>
          <a:bodyPr/>
          <a:lstStyle/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아라뱃길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수변공간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시설 설치 현황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966" y="10527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까페</a:t>
            </a:r>
            <a:r>
              <a:rPr lang="en-US" altLang="ko-KR" sz="2000" dirty="0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+mj-lt"/>
                <a:ea typeface="HY강M" panose="02030600000101010101" pitchFamily="18" charset="-127"/>
              </a:rPr>
              <a:t>편의점  위치</a:t>
            </a:r>
            <a:endParaRPr lang="ko-KR" altLang="en-US" sz="2000" dirty="0">
              <a:solidFill>
                <a:schemeClr val="bg1"/>
              </a:solidFill>
              <a:latin typeface="+mj-lt"/>
              <a:ea typeface="HY강M" panose="02030600000101010101" pitchFamily="18" charset="-127"/>
            </a:endParaRPr>
          </a:p>
        </p:txBody>
      </p:sp>
      <p:sp>
        <p:nvSpPr>
          <p:cNvPr id="3" name="타원 2"/>
          <p:cNvSpPr/>
          <p:nvPr/>
        </p:nvSpPr>
        <p:spPr bwMode="auto">
          <a:xfrm>
            <a:off x="395536" y="4221088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3059832" y="3933056"/>
            <a:ext cx="720080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4139952" y="4077072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724128" y="4437112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7617579" y="3284984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8644252" cy="2736304"/>
          </a:xfr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1009109"/>
            <a:ext cx="5235352" cy="487363"/>
          </a:xfrm>
        </p:spPr>
        <p:txBody>
          <a:bodyPr/>
          <a:lstStyle/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아라뱃길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수변공간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시설 설치 현황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052736"/>
            <a:ext cx="2962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문화시설 </a:t>
            </a:r>
            <a:r>
              <a:rPr lang="en-US" altLang="ko-KR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(2</a:t>
            </a:r>
            <a:r>
              <a:rPr lang="ko-KR" altLang="en-US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개소</a:t>
            </a:r>
            <a:r>
              <a:rPr lang="en-US" altLang="ko-KR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위치</a:t>
            </a:r>
            <a:endParaRPr lang="ko-KR" altLang="en-US" sz="20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395536" y="4221088"/>
            <a:ext cx="720080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4924"/>
            <a:ext cx="8784976" cy="2952328"/>
          </a:xfr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009109"/>
            <a:ext cx="5235352" cy="487363"/>
          </a:xfrm>
        </p:spPr>
        <p:txBody>
          <a:bodyPr/>
          <a:lstStyle/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아라뱃길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수변공간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시설 설치 현황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052736"/>
            <a:ext cx="325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자전거대여소 </a:t>
            </a:r>
            <a:r>
              <a:rPr lang="en-US" altLang="ko-KR" sz="20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en-US" altLang="ko-KR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5</a:t>
            </a:r>
            <a:r>
              <a:rPr lang="ko-KR" altLang="en-US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개소</a:t>
            </a:r>
            <a:r>
              <a:rPr lang="en-US" altLang="ko-KR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위치</a:t>
            </a:r>
            <a:endParaRPr lang="ko-KR" altLang="en-US" sz="20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395536" y="4221088"/>
            <a:ext cx="1152128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2987824" y="3789040"/>
            <a:ext cx="1152128" cy="10801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025503" y="4221088"/>
            <a:ext cx="1152128" cy="10801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6732240" y="2744924"/>
            <a:ext cx="2016224" cy="12601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35205"/>
      </p:ext>
    </p:extLst>
  </p:cSld>
  <p:clrMapOvr>
    <a:masterClrMapping/>
  </p:clrMapOvr>
</p:sld>
</file>

<file path=ppt/theme/theme1.xml><?xml version="1.0" encoding="utf-8"?>
<a:theme xmlns:a="http://schemas.openxmlformats.org/drawingml/2006/main" name="오토바이 번호판 미적발 사례">
  <a:themeElements>
    <a:clrScheme name="cdb2004207l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207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7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7l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오토바이 번호판 미적발 사례</Template>
  <TotalTime>102</TotalTime>
  <Words>63</Words>
  <Application>Microsoft Office PowerPoint</Application>
  <PresentationFormat>화면 슬라이드 쇼(4:3)</PresentationFormat>
  <Paragraphs>10</Paragraphs>
  <Slides>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Adobe 고딕 Std B</vt:lpstr>
      <vt:lpstr>HY강M</vt:lpstr>
      <vt:lpstr>굴림</vt:lpstr>
      <vt:lpstr>맑은 고딕</vt:lpstr>
      <vt:lpstr>Arial</vt:lpstr>
      <vt:lpstr>Wingdings</vt:lpstr>
      <vt:lpstr>오토바이 번호판 미적발 사례</vt:lpstr>
      <vt:lpstr>Image</vt:lpstr>
      <vt:lpstr>한국수자원공사  국정감사</vt:lpstr>
      <vt:lpstr>&lt;아라뱃길 수변공간 시설 설치 현황&gt;</vt:lpstr>
      <vt:lpstr>&lt;아라뱃길 수변공간 시설 설치 현황&gt;</vt:lpstr>
      <vt:lpstr>&lt;아라뱃길 수변공간 시설 설치 현황&gt;</vt:lpstr>
      <vt:lpstr>&lt;아라뱃길 수변공간 시설 설치 현황&gt;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user</cp:lastModifiedBy>
  <cp:revision>20</cp:revision>
  <cp:lastPrinted>2014-10-14T01:05:40Z</cp:lastPrinted>
  <dcterms:created xsi:type="dcterms:W3CDTF">2014-10-12T11:19:23Z</dcterms:created>
  <dcterms:modified xsi:type="dcterms:W3CDTF">2014-10-14T01:07:07Z</dcterms:modified>
</cp:coreProperties>
</file>