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6"/>
  </p:notesMasterIdLst>
  <p:sldIdLst>
    <p:sldId id="256" r:id="rId3"/>
    <p:sldId id="262" r:id="rId4"/>
    <p:sldId id="265" r:id="rId5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시작" id="{E75E278A-FF0E-49A4-B170-79828D63BBAD}">
          <p14:sldIdLst>
            <p14:sldId id="256"/>
          </p14:sldIdLst>
        </p14:section>
        <p14:section name="디자인, 감동, 공동 작업" id="{B9B51309-D148-4332-87C2-07BE32FBCA3B}">
          <p14:sldIdLst>
            <p14:sldId id="262"/>
            <p14:sldId id="265"/>
          </p14:sldIdLst>
        </p14:section>
        <p14:section name="자세히 알아보기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만든 이" initials="오전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280" autoAdjust="0"/>
  </p:normalViewPr>
  <p:slideViewPr>
    <p:cSldViewPr snapToGrid="0">
      <p:cViewPr varScale="1">
        <p:scale>
          <a:sx n="92" d="100"/>
          <a:sy n="92" d="100"/>
        </p:scale>
        <p:origin x="49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/>
            </a:lvl1pPr>
          </a:lstStyle>
          <a:p>
            <a:fld id="{EC13577B-6902-467D-A26C-08A0DD5E4E03}" type="datetimeFigureOut">
              <a:t>2014-10-14</a:t>
            </a:fld>
            <a:endParaRPr lang="ko-KR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/>
            </a:lvl1pPr>
          </a:lstStyle>
          <a:p>
            <a:fld id="{DF61EA0F-A667-4B49-8422-0062BC55E249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ko-KR" smtClean="0"/>
              <a:t>1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 latinLnBrk="1">
              <a:defRPr lang="ko-KR" sz="54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 latinLnBrk="1">
              <a:lnSpc>
                <a:spcPct val="150000"/>
              </a:lnSpc>
              <a:spcBef>
                <a:spcPts val="600"/>
              </a:spcBef>
              <a:buNone/>
              <a:defRPr lang="ko-KR" sz="2800">
                <a:solidFill>
                  <a:srgbClr val="D24726"/>
                </a:solidFill>
                <a:latin typeface="+mj-lt"/>
              </a:defRPr>
            </a:lvl1pPr>
            <a:lvl2pPr marL="457200" indent="0" algn="ctr" latinLnBrk="1">
              <a:buNone/>
              <a:defRPr lang="ko-KR" sz="2000"/>
            </a:lvl2pPr>
            <a:lvl3pPr marL="914400" indent="0" algn="ctr" latinLnBrk="1">
              <a:buNone/>
              <a:defRPr lang="ko-KR" sz="1800"/>
            </a:lvl3pPr>
            <a:lvl4pPr marL="1371600" indent="0" algn="ctr" latinLnBrk="1">
              <a:buNone/>
              <a:defRPr lang="ko-KR" sz="1600"/>
            </a:lvl4pPr>
            <a:lvl5pPr marL="1828800" indent="0" algn="ctr" latinLnBrk="1">
              <a:buNone/>
              <a:defRPr lang="ko-KR" sz="1600"/>
            </a:lvl5pPr>
            <a:lvl6pPr marL="2286000" indent="0" algn="ctr" latinLnBrk="1">
              <a:buNone/>
              <a:defRPr lang="ko-KR" sz="1600"/>
            </a:lvl6pPr>
            <a:lvl7pPr marL="2743200" indent="0" algn="ctr" latinLnBrk="1">
              <a:buNone/>
              <a:defRPr lang="ko-KR" sz="1600"/>
            </a:lvl7pPr>
            <a:lvl8pPr marL="3200400" indent="0" algn="ctr" latinLnBrk="1">
              <a:buNone/>
              <a:defRPr lang="ko-KR" sz="1600"/>
            </a:lvl8pPr>
            <a:lvl9pPr marL="3657600" indent="0" algn="ctr" latinLnBrk="1">
              <a:buNone/>
              <a:defRPr lang="ko-KR"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2014-10-14</a:t>
            </a:fld>
            <a:endParaRPr 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ko-KR"/>
          </a:p>
        </p:txBody>
      </p:sp>
      <p:sp>
        <p:nvSpPr>
          <p:cNvPr id="8" name="사각형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1">
              <a:defRPr lang="ko-KR" sz="36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2014-10-14</a:t>
            </a:fld>
            <a:endParaRPr 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ko-KR"/>
          </a:p>
        </p:txBody>
      </p:sp>
      <p:sp>
        <p:nvSpPr>
          <p:cNvPr id="8" name="사각형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 latinLnBrk="1">
              <a:defRPr lang="ko-KR" sz="36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2014-10-14</a:t>
            </a:fld>
            <a:endParaRPr 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ko-KR" dirty="0"/>
          </a:p>
        </p:txBody>
      </p:sp>
      <p:sp>
        <p:nvSpPr>
          <p:cNvPr id="8" name="사각형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 latinLnBrk="1">
              <a:defRPr lang="ko-KR" sz="36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 latinLnBrk="1">
              <a:lnSpc>
                <a:spcPct val="150000"/>
              </a:lnSpc>
              <a:spcAft>
                <a:spcPts val="1200"/>
              </a:spcAft>
              <a:buNone/>
              <a:defRPr lang="ko-KR" sz="1600">
                <a:solidFill>
                  <a:schemeClr val="bg1">
                    <a:lumMod val="50000"/>
                  </a:schemeClr>
                </a:solidFill>
              </a:defRPr>
            </a:lvl1pPr>
            <a:lvl2pPr latinLnBrk="1">
              <a:lnSpc>
                <a:spcPct val="150000"/>
              </a:lnSpc>
              <a:spcAft>
                <a:spcPts val="1200"/>
              </a:spcAft>
              <a:defRPr lang="ko-KR" sz="1400">
                <a:solidFill>
                  <a:schemeClr val="bg1">
                    <a:lumMod val="50000"/>
                  </a:schemeClr>
                </a:solidFill>
              </a:defRPr>
            </a:lvl2pPr>
            <a:lvl3pPr latinLnBrk="1">
              <a:lnSpc>
                <a:spcPct val="150000"/>
              </a:lnSpc>
              <a:spcAft>
                <a:spcPts val="1200"/>
              </a:spcAft>
              <a:defRPr lang="ko-KR" sz="1200">
                <a:solidFill>
                  <a:schemeClr val="bg1">
                    <a:lumMod val="50000"/>
                  </a:schemeClr>
                </a:solidFill>
              </a:defRPr>
            </a:lvl3pPr>
            <a:lvl4pPr latinLnBrk="1">
              <a:lnSpc>
                <a:spcPct val="150000"/>
              </a:lnSpc>
              <a:spcAft>
                <a:spcPts val="1200"/>
              </a:spcAft>
              <a:defRPr lang="ko-KR" sz="1100">
                <a:solidFill>
                  <a:schemeClr val="bg1">
                    <a:lumMod val="50000"/>
                  </a:schemeClr>
                </a:solidFill>
              </a:defRPr>
            </a:lvl4pPr>
            <a:lvl5pPr latinLnBrk="1">
              <a:lnSpc>
                <a:spcPct val="150000"/>
              </a:lnSpc>
              <a:spcAft>
                <a:spcPts val="1200"/>
              </a:spcAft>
              <a:defRPr lang="ko-KR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2014-10-14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ko-KR"/>
          </a:p>
        </p:txBody>
      </p:sp>
      <p:sp>
        <p:nvSpPr>
          <p:cNvPr id="8" name="사각형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 latinLnBrk="1">
              <a:defRPr lang="ko-KR" sz="48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 latinLnBrk="1">
              <a:lnSpc>
                <a:spcPct val="150000"/>
              </a:lnSpc>
              <a:buNone/>
              <a:defRPr lang="ko-KR" sz="28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latinLnBrk="1">
              <a:buNone/>
              <a:defRPr lang="ko-KR" sz="2000"/>
            </a:lvl2pPr>
            <a:lvl3pPr marL="914400" indent="0" latinLnBrk="1">
              <a:buNone/>
              <a:defRPr lang="ko-KR" sz="1800"/>
            </a:lvl3pPr>
            <a:lvl4pPr marL="1371600" indent="0" latinLnBrk="1">
              <a:buNone/>
              <a:defRPr lang="ko-KR" sz="1600"/>
            </a:lvl4pPr>
            <a:lvl5pPr marL="1828800" indent="0" latinLnBrk="1">
              <a:buNone/>
              <a:defRPr lang="ko-KR" sz="1600"/>
            </a:lvl5pPr>
            <a:lvl6pPr marL="2286000" indent="0" latinLnBrk="1">
              <a:buNone/>
              <a:defRPr lang="ko-KR" sz="1600"/>
            </a:lvl6pPr>
            <a:lvl7pPr marL="2743200" indent="0" latinLnBrk="1">
              <a:buNone/>
              <a:defRPr lang="ko-KR" sz="1600"/>
            </a:lvl7pPr>
            <a:lvl8pPr marL="3200400" indent="0" latinLnBrk="1">
              <a:buNone/>
              <a:defRPr lang="ko-KR" sz="1600"/>
            </a:lvl8pPr>
            <a:lvl9pPr marL="3657600" indent="0" latinLnBrk="1">
              <a:buNone/>
              <a:defRPr lang="ko-KR" sz="1600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/>
              <a:pPr/>
              <a:t>10/14/2014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  <p:sp>
        <p:nvSpPr>
          <p:cNvPr id="8" name="사각형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사각형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1">
              <a:defRPr lang="ko-KR" sz="36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16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16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/>
              <a:pPr/>
              <a:t>10/14/2014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  <p:sp>
        <p:nvSpPr>
          <p:cNvPr id="9" name="사각형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각형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 latinLnBrk="1">
              <a:defRPr lang="ko-KR" sz="36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 latinLnBrk="1">
              <a:buNone/>
              <a:defRPr lang="ko-KR" sz="24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16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 latinLnBrk="1">
              <a:buNone/>
              <a:defRPr lang="ko-KR" sz="24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16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/>
              <a:pPr/>
              <a:t>10/14/2014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  <p:sp>
        <p:nvSpPr>
          <p:cNvPr id="11" name="사각형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1">
              <a:defRPr lang="ko-KR" sz="36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/>
              <a:pPr/>
              <a:t>10/14/2014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7" name="사각형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sz="1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/>
              <a:pPr/>
              <a:t>10/14/2014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내용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1">
              <a:defRPr lang="ko-KR"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16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11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1200"/>
              </a:spcAft>
              <a:buNone/>
            </a:pPr>
            <a:r>
              <a:rPr lang="ko-KR" altLang="en-US" smtClean="0"/>
              <a:t>다섯째 수준</a:t>
            </a:r>
            <a:endParaRPr lang="ko-KR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1">
              <a:buNone/>
              <a:defRPr lang="ko-KR"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latinLnBrk="1">
              <a:buNone/>
              <a:defRPr lang="ko-KR" sz="1400"/>
            </a:lvl2pPr>
            <a:lvl3pPr marL="914400" indent="0" latinLnBrk="1">
              <a:buNone/>
              <a:defRPr lang="ko-KR" sz="1200"/>
            </a:lvl3pPr>
            <a:lvl4pPr marL="1371600" indent="0" latinLnBrk="1">
              <a:buNone/>
              <a:defRPr lang="ko-KR" sz="1000"/>
            </a:lvl4pPr>
            <a:lvl5pPr marL="1828800" indent="0" latinLnBrk="1">
              <a:buNone/>
              <a:defRPr lang="ko-KR" sz="1000"/>
            </a:lvl5pPr>
            <a:lvl6pPr marL="2286000" indent="0" latinLnBrk="1">
              <a:buNone/>
              <a:defRPr lang="ko-KR" sz="1000"/>
            </a:lvl6pPr>
            <a:lvl7pPr marL="2743200" indent="0" latinLnBrk="1">
              <a:buNone/>
              <a:defRPr lang="ko-KR" sz="1000"/>
            </a:lvl7pPr>
            <a:lvl8pPr marL="3200400" indent="0" latinLnBrk="1">
              <a:buNone/>
              <a:defRPr lang="ko-KR" sz="1000"/>
            </a:lvl8pPr>
            <a:lvl9pPr marL="3657600" indent="0" latinLnBrk="1">
              <a:buNone/>
              <a:defRPr lang="ko-KR" sz="1000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/>
              <a:pPr/>
              <a:t>10/14/2014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그림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1">
              <a:defRPr lang="ko-KR"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 latinLnBrk="1">
              <a:buNone/>
              <a:defRPr lang="ko-KR"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1">
              <a:buNone/>
              <a:defRPr lang="ko-KR"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latinLnBrk="1">
              <a:buNone/>
              <a:defRPr lang="ko-KR" sz="1400"/>
            </a:lvl2pPr>
            <a:lvl3pPr marL="914400" indent="0" latinLnBrk="1">
              <a:buNone/>
              <a:defRPr lang="ko-KR" sz="1200"/>
            </a:lvl3pPr>
            <a:lvl4pPr marL="1371600" indent="0" latinLnBrk="1">
              <a:buNone/>
              <a:defRPr lang="ko-KR" sz="1000"/>
            </a:lvl4pPr>
            <a:lvl5pPr marL="1828800" indent="0" latinLnBrk="1">
              <a:buNone/>
              <a:defRPr lang="ko-KR" sz="1000"/>
            </a:lvl5pPr>
            <a:lvl6pPr marL="2286000" indent="0" latinLnBrk="1">
              <a:buNone/>
              <a:defRPr lang="ko-KR" sz="1000"/>
            </a:lvl6pPr>
            <a:lvl7pPr marL="2743200" indent="0" latinLnBrk="1">
              <a:buNone/>
              <a:defRPr lang="ko-KR" sz="1000"/>
            </a:lvl7pPr>
            <a:lvl8pPr marL="3200400" indent="0" latinLnBrk="1">
              <a:buNone/>
              <a:defRPr lang="ko-KR" sz="1000"/>
            </a:lvl8pPr>
            <a:lvl9pPr marL="3657600" indent="0" latinLnBrk="1">
              <a:buNone/>
              <a:defRPr lang="ko-KR" sz="1000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/>
              <a:pPr/>
              <a:t>10/14/2014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/>
              <a:pPr/>
              <a:t>10/14/2014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1">
              <a:defRPr lang="ko-KR"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1">
              <a:defRPr lang="ko-KR"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spcBef>
          <a:spcPct val="0"/>
        </a:spcBef>
        <a:buNone/>
        <a:defRPr lang="ko-KR" sz="4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2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581399" y="3054927"/>
            <a:ext cx="8524009" cy="1268988"/>
          </a:xfrm>
        </p:spPr>
        <p:txBody>
          <a:bodyPr/>
          <a:lstStyle/>
          <a:p>
            <a:r>
              <a:rPr lang="ko-KR" altLang="en-US" dirty="0" smtClean="0">
                <a:latin typeface="HY강B" panose="02030600000101010101" pitchFamily="18" charset="-127"/>
                <a:ea typeface="HY강B" panose="02030600000101010101" pitchFamily="18" charset="-127"/>
              </a:rPr>
              <a:t>한국수자원공사  국정감사</a:t>
            </a:r>
            <a:endParaRPr lang="ko-KR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384963" y="5408444"/>
            <a:ext cx="7554191" cy="1137793"/>
          </a:xfrm>
        </p:spPr>
        <p:txBody>
          <a:bodyPr>
            <a:noAutofit/>
          </a:bodyPr>
          <a:lstStyle/>
          <a:p>
            <a:r>
              <a:rPr lang="ko-KR" altLang="en-US" sz="32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32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인천 </a:t>
            </a:r>
            <a:r>
              <a:rPr lang="ko-KR" altLang="en-US" sz="3200" b="1" dirty="0" err="1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서구강화갑</a:t>
            </a:r>
            <a:r>
              <a:rPr lang="ko-KR" altLang="en-US" sz="32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  </a:t>
            </a:r>
            <a:r>
              <a:rPr lang="ko-KR" altLang="en-US" sz="40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국회의원 </a:t>
            </a:r>
            <a:r>
              <a:rPr lang="ko-KR" altLang="en-US" sz="44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이학재</a:t>
            </a:r>
            <a:endParaRPr lang="ko-KR" sz="4000" b="1" dirty="0">
              <a:solidFill>
                <a:srgbClr val="002060"/>
              </a:solidFill>
              <a:latin typeface="HY강M" panose="02030600000101010101" pitchFamily="18" charset="-127"/>
              <a:ea typeface="HY강M" panose="02030600000101010101" pitchFamily="18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962" y="5255191"/>
            <a:ext cx="2030875" cy="1181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7113"/>
            <a:ext cx="1165800" cy="678018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9579" y="155863"/>
            <a:ext cx="10749367" cy="876359"/>
          </a:xfrm>
        </p:spPr>
        <p:txBody>
          <a:bodyPr/>
          <a:lstStyle/>
          <a:p>
            <a:r>
              <a:rPr lang="ko-KR" altLang="en-US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국토교통부 국정감사장 </a:t>
            </a:r>
            <a:r>
              <a:rPr lang="en-US" altLang="ko-KR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(2014.10.13)</a:t>
            </a:r>
            <a:endParaRPr lang="ko-KR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79" y="1585480"/>
            <a:ext cx="6258791" cy="415948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045" y="2446914"/>
            <a:ext cx="6328063" cy="4205525"/>
          </a:xfrm>
          <a:prstGeom prst="rect">
            <a:avLst/>
          </a:prstGeom>
        </p:spPr>
      </p:pic>
      <p:sp>
        <p:nvSpPr>
          <p:cNvPr id="10" name="부제목 2"/>
          <p:cNvSpPr txBox="1">
            <a:spLocks/>
          </p:cNvSpPr>
          <p:nvPr/>
        </p:nvSpPr>
        <p:spPr>
          <a:xfrm>
            <a:off x="816566" y="6094244"/>
            <a:ext cx="4551219" cy="7637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ko-KR" sz="16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ko-KR" sz="14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ko-KR" sz="12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ko-KR" sz="11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ko-KR" sz="11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ko-K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ko-K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ko-K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ko-K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18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인천 </a:t>
            </a:r>
            <a:r>
              <a:rPr lang="ko-KR" altLang="en-US" sz="1800" b="1" dirty="0" err="1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서구강화갑</a:t>
            </a:r>
            <a:r>
              <a:rPr lang="ko-KR" altLang="en-US" sz="18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  </a:t>
            </a:r>
            <a:r>
              <a:rPr lang="ko-KR" altLang="en-US" sz="24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국회의원 </a:t>
            </a:r>
            <a:r>
              <a:rPr lang="ko-KR" altLang="en-US" sz="28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이학재</a:t>
            </a:r>
            <a:endParaRPr lang="ko-KR" altLang="en-US" sz="2400" b="1" dirty="0">
              <a:solidFill>
                <a:srgbClr val="002060"/>
              </a:solidFill>
              <a:latin typeface="HY강M" panose="02030600000101010101" pitchFamily="18" charset="-127"/>
              <a:ea typeface="HY강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80" y="5949926"/>
            <a:ext cx="1313220" cy="76375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9579" y="155863"/>
            <a:ext cx="10749367" cy="876359"/>
          </a:xfrm>
        </p:spPr>
        <p:txBody>
          <a:bodyPr/>
          <a:lstStyle/>
          <a:p>
            <a:r>
              <a:rPr lang="ko-KR" altLang="en-US" spc="-3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국토교통부 국정감사장 </a:t>
            </a:r>
            <a:r>
              <a:rPr lang="en-US" altLang="ko-KR" spc="-3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(2014.10.13)</a:t>
            </a:r>
            <a:endParaRPr lang="ko-KR" spc="-300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209" y="155863"/>
            <a:ext cx="4759035" cy="655781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95885" y="3050051"/>
            <a:ext cx="40940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solidFill>
                  <a:srgbClr val="002060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[</a:t>
            </a:r>
            <a:r>
              <a:rPr lang="ko-KR" altLang="en-US" sz="4400" dirty="0" err="1" smtClean="0">
                <a:solidFill>
                  <a:srgbClr val="002060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보좌진</a:t>
            </a:r>
            <a:r>
              <a:rPr lang="ko-KR" altLang="en-US" sz="4400" dirty="0" smtClean="0">
                <a:solidFill>
                  <a:srgbClr val="002060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휴게실</a:t>
            </a:r>
            <a:r>
              <a:rPr lang="en-US" altLang="ko-KR" sz="4400" dirty="0" smtClean="0">
                <a:solidFill>
                  <a:srgbClr val="002060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]</a:t>
            </a:r>
            <a:endParaRPr lang="ko-KR" altLang="en-US" sz="4400" dirty="0">
              <a:solidFill>
                <a:srgbClr val="002060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7" name="부제목 2"/>
          <p:cNvSpPr txBox="1">
            <a:spLocks/>
          </p:cNvSpPr>
          <p:nvPr/>
        </p:nvSpPr>
        <p:spPr>
          <a:xfrm>
            <a:off x="1232203" y="5966643"/>
            <a:ext cx="4551219" cy="7637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ko-KR" sz="16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ko-KR" sz="14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ko-KR" sz="12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ko-KR" sz="11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ko-KR" sz="1100" kern="12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ko-K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ko-K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ko-K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ko-K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18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인천 </a:t>
            </a:r>
            <a:r>
              <a:rPr lang="ko-KR" altLang="en-US" sz="1800" b="1" dirty="0" err="1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서구강화갑</a:t>
            </a:r>
            <a:r>
              <a:rPr lang="ko-KR" altLang="en-US" sz="18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  </a:t>
            </a:r>
            <a:r>
              <a:rPr lang="ko-KR" altLang="en-US" sz="24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국회의원 </a:t>
            </a:r>
            <a:r>
              <a:rPr lang="ko-KR" altLang="en-US" sz="2800" b="1" dirty="0" smtClean="0">
                <a:solidFill>
                  <a:srgbClr val="00206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이학재</a:t>
            </a:r>
            <a:endParaRPr lang="ko-KR" altLang="en-US" sz="2400" b="1" dirty="0">
              <a:solidFill>
                <a:srgbClr val="002060"/>
              </a:solidFill>
              <a:latin typeface="HY강M" panose="02030600000101010101" pitchFamily="18" charset="-127"/>
              <a:ea typeface="HY강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5461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_TP102923943" id="{B7BD5452-C074-4907-9B99-F9409E699835}" vid="{0936D03B-FA15-4A45-B128-C663FDDCAB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AF57D73-4CF7-495B-958A-E53F34C393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시작</Template>
  <TotalTime>0</TotalTime>
  <Words>32</Words>
  <Application>Microsoft Office PowerPoint</Application>
  <PresentationFormat>와이드스크린</PresentationFormat>
  <Paragraphs>8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1" baseType="lpstr">
      <vt:lpstr>HY강B</vt:lpstr>
      <vt:lpstr>HY강M</vt:lpstr>
      <vt:lpstr>맑은 고딕</vt:lpstr>
      <vt:lpstr>Arial</vt:lpstr>
      <vt:lpstr>Calibri</vt:lpstr>
      <vt:lpstr>Segoe UI</vt:lpstr>
      <vt:lpstr>Segoe UI Light</vt:lpstr>
      <vt:lpstr>WelcomeDoc</vt:lpstr>
      <vt:lpstr>한국수자원공사  국정감사</vt:lpstr>
      <vt:lpstr>국토교통부 국정감사장 (2014.10.13)</vt:lpstr>
      <vt:lpstr>국토교통부 국정감사장 (2014.10.13)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2014-10-14T04:32:38Z</dcterms:created>
  <dcterms:modified xsi:type="dcterms:W3CDTF">2014-10-14T04:47:24Z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