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6"/>
  </p:notesMasterIdLst>
  <p:sldIdLst>
    <p:sldId id="256" r:id="rId3"/>
    <p:sldId id="262" r:id="rId4"/>
    <p:sldId id="263" r:id="rId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시작" id="{E75E278A-FF0E-49A4-B170-79828D63BBAD}">
          <p14:sldIdLst>
            <p14:sldId id="256"/>
          </p14:sldIdLst>
        </p14:section>
        <p14:section name="디자인, 감동, 공동 작업" id="{B9B51309-D148-4332-87C2-07BE32FBCA3B}">
          <p14:sldIdLst>
            <p14:sldId id="262"/>
          </p14:sldIdLst>
        </p14:section>
        <p14:section name="자세히 알아보기" id="{2CC34DB2-6590-42C0-AD4B-A04C6060184E}">
          <p14:sldIdLst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만든 이" initials="오전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280" autoAdjust="0"/>
  </p:normalViewPr>
  <p:slideViewPr>
    <p:cSldViewPr snapToGrid="0">
      <p:cViewPr varScale="1">
        <p:scale>
          <a:sx n="81" d="100"/>
          <a:sy n="81" d="100"/>
        </p:scale>
        <p:origin x="-78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EC13577B-6902-467D-A26C-08A0DD5E4E03}" type="datetimeFigureOut">
              <a:rPr/>
              <a:pPr/>
              <a:t>2014-10-17</a:t>
            </a:fld>
            <a:endParaRPr 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DF61EA0F-A667-4B49-8422-0062BC55E249}" type="slidenum">
              <a:rPr/>
              <a:pPr/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xmlns="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ko-KR" smtClean="0"/>
              <a:pPr/>
              <a:t>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xmlns="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 latinLnBrk="1">
              <a:defRPr lang="ko-KR" sz="54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 latinLnBrk="1">
              <a:lnSpc>
                <a:spcPct val="150000"/>
              </a:lnSpc>
              <a:spcBef>
                <a:spcPts val="600"/>
              </a:spcBef>
              <a:buNone/>
              <a:defRPr lang="ko-KR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/>
              <a:pPr/>
              <a:t>2014-10-17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ko-KR"/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</p:spTree>
    <p:extLst>
      <p:ext uri="{BB962C8B-B14F-4D97-AF65-F5344CB8AC3E}">
        <p14:creationId xmlns:p14="http://schemas.microsoft.com/office/powerpoint/2010/main" xmlns="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1">
              <a:defRPr lang="ko-KR"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/>
              <a:pPr/>
              <a:t>2014-10-17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ko-KR"/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</p:spTree>
    <p:extLst>
      <p:ext uri="{BB962C8B-B14F-4D97-AF65-F5344CB8AC3E}">
        <p14:creationId xmlns:p14="http://schemas.microsoft.com/office/powerpoint/2010/main" xmlns="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 latinLnBrk="1">
              <a:defRPr lang="ko-KR"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/>
              <a:pPr/>
              <a:t>2014-10-17</a:t>
            </a:fld>
            <a:endParaRPr 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ko-KR" dirty="0"/>
          </a:p>
        </p:txBody>
      </p:sp>
      <p:sp>
        <p:nvSpPr>
          <p:cNvPr id="8" name="사각형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</p:spTree>
    <p:extLst>
      <p:ext uri="{BB962C8B-B14F-4D97-AF65-F5344CB8AC3E}">
        <p14:creationId xmlns:p14="http://schemas.microsoft.com/office/powerpoint/2010/main" xmlns="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 latinLnBrk="1">
              <a:defRPr lang="ko-KR" sz="3600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 latinLnBrk="1">
              <a:lnSpc>
                <a:spcPct val="150000"/>
              </a:lnSpc>
              <a:spcAft>
                <a:spcPts val="1200"/>
              </a:spcAft>
              <a:buNone/>
              <a:defRPr lang="ko-KR" sz="1600">
                <a:solidFill>
                  <a:schemeClr val="bg1">
                    <a:lumMod val="50000"/>
                  </a:schemeClr>
                </a:solidFill>
              </a:defRPr>
            </a:lvl1pPr>
            <a:lvl2pPr latinLnBrk="1">
              <a:lnSpc>
                <a:spcPct val="150000"/>
              </a:lnSpc>
              <a:spcAft>
                <a:spcPts val="1200"/>
              </a:spcAft>
              <a:defRPr lang="ko-KR" sz="1400">
                <a:solidFill>
                  <a:schemeClr val="bg1">
                    <a:lumMod val="50000"/>
                  </a:schemeClr>
                </a:solidFill>
              </a:defRPr>
            </a:lvl2pPr>
            <a:lvl3pPr latinLnBrk="1">
              <a:lnSpc>
                <a:spcPct val="150000"/>
              </a:lnSpc>
              <a:spcAft>
                <a:spcPts val="1200"/>
              </a:spcAft>
              <a:defRPr lang="ko-KR" sz="1200">
                <a:solidFill>
                  <a:schemeClr val="bg1">
                    <a:lumMod val="50000"/>
                  </a:schemeClr>
                </a:solidFill>
              </a:defRPr>
            </a:lvl3pPr>
            <a:lvl4pPr latinLnBrk="1">
              <a:lnSpc>
                <a:spcPct val="150000"/>
              </a:lnSpc>
              <a:spcAft>
                <a:spcPts val="1200"/>
              </a:spcAft>
              <a:defRPr lang="ko-KR" sz="1100">
                <a:solidFill>
                  <a:schemeClr val="bg1">
                    <a:lumMod val="50000"/>
                  </a:schemeClr>
                </a:solidFill>
              </a:defRPr>
            </a:lvl4pPr>
            <a:lvl5pPr latinLnBrk="1">
              <a:lnSpc>
                <a:spcPct val="150000"/>
              </a:lnSpc>
              <a:spcAft>
                <a:spcPts val="1200"/>
              </a:spcAft>
              <a:defRPr lang="ko-KR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  <a:p>
            <a:pPr lvl="1" latinLnBrk="1"/>
            <a:r>
              <a:rPr lang="ko-KR" altLang="en-US" smtClean="0"/>
              <a:t>둘째 수준</a:t>
            </a:r>
          </a:p>
          <a:p>
            <a:pPr lvl="2" latinLnBrk="1"/>
            <a:r>
              <a:rPr lang="ko-KR" altLang="en-US" smtClean="0"/>
              <a:t>셋째 수준</a:t>
            </a:r>
          </a:p>
          <a:p>
            <a:pPr lvl="3" latinLnBrk="1"/>
            <a:r>
              <a:rPr lang="ko-KR" altLang="en-US" smtClean="0"/>
              <a:t>넷째 수준</a:t>
            </a:r>
          </a:p>
          <a:p>
            <a:pPr lvl="4" latinLnBrk="1"/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/>
              <a:pPr/>
              <a:t>2014-10-17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ko-KR"/>
          </a:p>
        </p:txBody>
      </p:sp>
      <p:sp>
        <p:nvSpPr>
          <p:cNvPr id="8" name="사각형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/>
          </a:p>
        </p:txBody>
      </p:sp>
    </p:spTree>
    <p:extLst>
      <p:ext uri="{BB962C8B-B14F-4D97-AF65-F5344CB8AC3E}">
        <p14:creationId xmlns:p14="http://schemas.microsoft.com/office/powerpoint/2010/main" xmlns="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 latinLnBrk="1">
              <a:defRPr lang="ko-KR" sz="4800">
                <a:solidFill>
                  <a:srgbClr val="D24726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 latinLnBrk="1">
              <a:lnSpc>
                <a:spcPct val="150000"/>
              </a:lnSpc>
              <a:buNone/>
              <a:defRPr lang="ko-KR" sz="2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000"/>
            </a:lvl2pPr>
            <a:lvl3pPr marL="914400" indent="0" latinLnBrk="1">
              <a:buNone/>
              <a:defRPr lang="ko-KR" sz="1800"/>
            </a:lvl3pPr>
            <a:lvl4pPr marL="1371600" indent="0" latinLnBrk="1">
              <a:buNone/>
              <a:defRPr lang="ko-KR" sz="1600"/>
            </a:lvl4pPr>
            <a:lvl5pPr marL="1828800" indent="0" latinLnBrk="1">
              <a:buNone/>
              <a:defRPr lang="ko-KR" sz="1600"/>
            </a:lvl5pPr>
            <a:lvl6pPr marL="2286000" indent="0" latinLnBrk="1">
              <a:buNone/>
              <a:defRPr lang="ko-KR" sz="1600"/>
            </a:lvl6pPr>
            <a:lvl7pPr marL="2743200" indent="0" latinLnBrk="1">
              <a:buNone/>
              <a:defRPr lang="ko-KR" sz="1600"/>
            </a:lvl7pPr>
            <a:lvl8pPr marL="3200400" indent="0" latinLnBrk="1">
              <a:buNone/>
              <a:defRPr lang="ko-KR" sz="1600"/>
            </a:lvl8pPr>
            <a:lvl9pPr marL="3657600" indent="0" latinLnBrk="1">
              <a:buNone/>
              <a:defRPr lang="ko-KR" sz="16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8" name="사각형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1">
              <a:defRPr lang="ko-KR"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6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6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9" name="사각형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 latinLnBrk="1">
              <a:defRPr lang="ko-KR"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 latinLnBrk="1">
              <a:buNone/>
              <a:defRPr lang="ko-KR"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6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 latinLnBrk="1">
              <a:buNone/>
              <a:defRPr lang="ko-KR" sz="24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6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다섯째 수준</a:t>
            </a:r>
            <a:endParaRPr lang="ko-KR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  <p:sp>
        <p:nvSpPr>
          <p:cNvPr id="11" name="사각형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 latinLnBrk="1">
              <a:defRPr lang="ko-KR" sz="36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사각형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sz="1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내용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1">
              <a:defRPr lang="ko-KR"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1">
              <a:defRPr lang="ko-KR" sz="16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defRPr lang="ko-KR" sz="14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latinLnBrk="1">
              <a:defRPr lang="ko-KR" sz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latinLnBrk="1">
              <a:defRPr lang="ko-KR" sz="11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0" lvl="0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마스터 텍스트 스타일을 편집합니다</a:t>
            </a:r>
          </a:p>
          <a:p>
            <a:pPr marL="0" lvl="1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둘째 수준</a:t>
            </a:r>
          </a:p>
          <a:p>
            <a:pPr marL="0" lvl="2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셋째 수준</a:t>
            </a:r>
          </a:p>
          <a:p>
            <a:pPr marL="0" lvl="3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넷째 수준</a:t>
            </a:r>
          </a:p>
          <a:p>
            <a:pPr marL="0" lvl="4" indent="0" latinLnBrk="1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 smtClean="0"/>
              <a:t>다섯째 수준</a:t>
            </a:r>
            <a:endParaRPr lang="ko-KR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1">
              <a:buNone/>
              <a:defRPr lang="ko-KR"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(캡션 포함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atinLnBrk="1">
              <a:defRPr lang="ko-KR"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 latinLnBrk="1">
              <a:buNone/>
              <a:defRPr lang="ko-KR" sz="32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 latinLnBrk="1">
              <a:buNone/>
              <a:defRPr lang="ko-KR"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10/20/2014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1">
              <a:defRPr lang="ko-KR"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lang="ko-KR" sz="4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2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581399" y="2145324"/>
            <a:ext cx="8524009" cy="2507066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altLang="en-US" sz="6600" smtClean="0">
                <a:latin typeface="HY강B" panose="02030600000101010101" pitchFamily="18" charset="-127"/>
                <a:ea typeface="HY강B" panose="02030600000101010101" pitchFamily="18" charset="-127"/>
              </a:rPr>
              <a:t>서 울 특 별 시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/>
            </a:r>
            <a:b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</a:br>
            <a:r>
              <a:rPr lang="ko-KR" altLang="en-US" sz="6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국 </a:t>
            </a:r>
            <a:r>
              <a:rPr lang="ko-KR" altLang="en-US" sz="6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정 </a:t>
            </a:r>
            <a:r>
              <a:rPr altLang="en-US" sz="6000" smtClean="0">
                <a:latin typeface="HY강B" panose="02030600000101010101" pitchFamily="18" charset="-127"/>
                <a:ea typeface="HY강B" panose="02030600000101010101" pitchFamily="18" charset="-127"/>
              </a:rPr>
              <a:t>감</a:t>
            </a:r>
            <a:r>
              <a:rPr lang="ko-KR" altLang="en-US" sz="6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6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</a:t>
            </a:r>
            <a:endParaRPr 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84963" y="5408444"/>
            <a:ext cx="7554191" cy="1137793"/>
          </a:xfrm>
        </p:spPr>
        <p:txBody>
          <a:bodyPr>
            <a:noAutofit/>
          </a:bodyPr>
          <a:lstStyle/>
          <a:p>
            <a:r>
              <a:rPr lang="ko-KR" altLang="en-US" sz="32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32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인천 </a:t>
            </a:r>
            <a:r>
              <a:rPr lang="ko-KR" altLang="en-US" sz="3200" b="1" dirty="0" err="1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서구강화갑</a:t>
            </a:r>
            <a:r>
              <a:rPr lang="ko-KR" altLang="en-US" sz="32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</a:t>
            </a:r>
            <a:r>
              <a:rPr lang="ko-KR" altLang="en-US" sz="40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국회의원 </a:t>
            </a:r>
            <a:r>
              <a:rPr lang="ko-KR" altLang="en-US" sz="44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이학재</a:t>
            </a:r>
            <a:endParaRPr lang="ko-KR" sz="4000" b="1" dirty="0">
              <a:solidFill>
                <a:srgbClr val="00206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62" y="5255191"/>
            <a:ext cx="2030875" cy="11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7113"/>
            <a:ext cx="1165800" cy="678018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766305" y="6094244"/>
            <a:ext cx="4551219" cy="76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ko-KR" sz="16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4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2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1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1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18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인천 </a:t>
            </a:r>
            <a:r>
              <a:rPr lang="ko-KR" altLang="en-US" sz="1800" b="1" dirty="0" err="1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서구강화갑</a:t>
            </a:r>
            <a:r>
              <a:rPr lang="ko-KR" altLang="en-US" sz="18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</a:t>
            </a:r>
            <a:r>
              <a:rPr lang="ko-KR" altLang="en-US" sz="24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국회의원 </a:t>
            </a:r>
            <a:r>
              <a:rPr lang="ko-KR" altLang="en-US" sz="28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이학재</a:t>
            </a:r>
            <a:endParaRPr lang="ko-KR" altLang="en-US" sz="2400" b="1" dirty="0">
              <a:solidFill>
                <a:srgbClr val="00206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2" name="Picture 2" descr="C:\Users\Owner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4058" y="234461"/>
            <a:ext cx="9393481" cy="6072554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5662246" y="152400"/>
            <a:ext cx="2625971" cy="996461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8358554" y="3516923"/>
            <a:ext cx="3833446" cy="145366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614246" y="164123"/>
            <a:ext cx="2625971" cy="973015"/>
          </a:xfrm>
          <a:prstGeom prst="ellipse">
            <a:avLst/>
          </a:prstGeom>
          <a:solidFill>
            <a:srgbClr val="002060">
              <a:alpha val="0"/>
            </a:srgbClr>
          </a:solidFill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90733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37113"/>
            <a:ext cx="1165800" cy="678018"/>
          </a:xfrm>
          <a:prstGeom prst="rect">
            <a:avLst/>
          </a:prstGeom>
        </p:spPr>
      </p:pic>
      <p:sp>
        <p:nvSpPr>
          <p:cNvPr id="10" name="부제목 2"/>
          <p:cNvSpPr txBox="1">
            <a:spLocks/>
          </p:cNvSpPr>
          <p:nvPr/>
        </p:nvSpPr>
        <p:spPr>
          <a:xfrm>
            <a:off x="766305" y="6094244"/>
            <a:ext cx="4551219" cy="763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ko-KR" sz="16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4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2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1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ko-KR" sz="1100" kern="120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ko-K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dirty="0" smtClean="0">
                <a:latin typeface="HY강M" panose="02030600000101010101" pitchFamily="18" charset="-127"/>
                <a:ea typeface="HY강M" panose="02030600000101010101" pitchFamily="18" charset="-127"/>
              </a:rPr>
              <a:t> </a:t>
            </a:r>
            <a:r>
              <a:rPr lang="ko-KR" altLang="en-US" sz="18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인천 </a:t>
            </a:r>
            <a:r>
              <a:rPr lang="ko-KR" altLang="en-US" sz="1800" b="1" dirty="0" err="1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서구강화갑</a:t>
            </a:r>
            <a:r>
              <a:rPr lang="ko-KR" altLang="en-US" sz="18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  </a:t>
            </a:r>
            <a:r>
              <a:rPr lang="ko-KR" altLang="en-US" sz="24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국회의원 </a:t>
            </a:r>
            <a:r>
              <a:rPr lang="ko-KR" altLang="en-US" sz="2800" b="1" dirty="0" smtClean="0">
                <a:solidFill>
                  <a:srgbClr val="002060"/>
                </a:solidFill>
                <a:latin typeface="HY강M" panose="02030600000101010101" pitchFamily="18" charset="-127"/>
                <a:ea typeface="HY강M" panose="02030600000101010101" pitchFamily="18" charset="-127"/>
              </a:rPr>
              <a:t>이학재</a:t>
            </a:r>
            <a:endParaRPr lang="ko-KR" altLang="en-US" sz="2400" b="1" dirty="0">
              <a:solidFill>
                <a:srgbClr val="002060"/>
              </a:solidFill>
              <a:latin typeface="HY강M" panose="02030600000101010101" pitchFamily="18" charset="-127"/>
              <a:ea typeface="HY강M" panose="02030600000101010101" pitchFamily="18" charset="-127"/>
            </a:endParaRPr>
          </a:p>
        </p:txBody>
      </p:sp>
      <p:pic>
        <p:nvPicPr>
          <p:cNvPr id="2" name="Picture 2" descr="C:\Users\Owner\Desktop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5438" y="213214"/>
            <a:ext cx="9204146" cy="6152417"/>
          </a:xfrm>
          <a:prstGeom prst="rect">
            <a:avLst/>
          </a:prstGeom>
          <a:noFill/>
        </p:spPr>
      </p:pic>
      <p:sp>
        <p:nvSpPr>
          <p:cNvPr id="6" name="타원 5"/>
          <p:cNvSpPr/>
          <p:nvPr/>
        </p:nvSpPr>
        <p:spPr>
          <a:xfrm>
            <a:off x="8452338" y="0"/>
            <a:ext cx="3587262" cy="4032738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7715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 to PowerPoint_TP102923943" id="{B7BD5452-C074-4907-9B99-F9409E699835}" vid="{0936D03B-FA15-4A45-B128-C663FDDCAB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F57D73-4CF7-495B-958A-E53F34C393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시작</Template>
  <TotalTime>0</TotalTime>
  <Words>21</Words>
  <Application>Microsoft Office PowerPoint</Application>
  <PresentationFormat>사용자 지정</PresentationFormat>
  <Paragraphs>5</Paragraphs>
  <Slides>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WelcomeDoc</vt:lpstr>
      <vt:lpstr>서 울 특 별 시 국 정 감 사</vt:lpstr>
      <vt:lpstr>슬라이드 2</vt:lpstr>
      <vt:lpstr>슬라이드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2014-10-14T04:32:38Z</dcterms:created>
  <dcterms:modified xsi:type="dcterms:W3CDTF">2014-10-20T02:02:00Z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