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65" r:id="rId2"/>
    <p:sldId id="351" r:id="rId3"/>
    <p:sldId id="352" r:id="rId4"/>
    <p:sldId id="347" r:id="rId5"/>
    <p:sldId id="348" r:id="rId6"/>
    <p:sldId id="349" r:id="rId7"/>
    <p:sldId id="350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</p:sldIdLst>
  <p:sldSz cx="9144000" cy="6858000" type="screen4x3"/>
  <p:notesSz cx="6789738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1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1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1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5F98D7"/>
    <a:srgbClr val="94BAE4"/>
    <a:srgbClr val="7CABDE"/>
    <a:srgbClr val="72A4DC"/>
    <a:srgbClr val="829AE6"/>
    <a:srgbClr val="7D94DF"/>
    <a:srgbClr val="7DACDF"/>
    <a:srgbClr val="6F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11" autoAdjust="0"/>
    <p:restoredTop sz="94660"/>
  </p:normalViewPr>
  <p:slideViewPr>
    <p:cSldViewPr>
      <p:cViewPr>
        <p:scale>
          <a:sx n="106" d="100"/>
          <a:sy n="106" d="100"/>
        </p:scale>
        <p:origin x="-2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6513" y="0"/>
            <a:ext cx="294163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ea typeface="굴림" charset="-127"/>
              </a:defRPr>
            </a:lvl1pPr>
          </a:lstStyle>
          <a:p>
            <a:pPr>
              <a:defRPr/>
            </a:pPr>
            <a:fld id="{255D6F82-6639-4D09-81DC-704D03DF650A}" type="datetimeFigureOut">
              <a:rPr lang="ko-KR" altLang="en-US"/>
              <a:pPr>
                <a:defRPr/>
              </a:pPr>
              <a:t>2014-10-13</a:t>
            </a:fld>
            <a:endParaRPr lang="en-US" altLang="ko-KR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4538"/>
            <a:ext cx="4964112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0838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16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6513" y="9431338"/>
            <a:ext cx="2941637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ea typeface="굴림" charset="-127"/>
              </a:defRPr>
            </a:lvl1pPr>
          </a:lstStyle>
          <a:p>
            <a:pPr>
              <a:defRPr/>
            </a:pPr>
            <a:fld id="{6C25D7D4-78F0-4780-8E81-610AEF1CD1F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07936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맑은 고딕" pitchFamily="50" charset="-127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gray">
          <a:xfrm>
            <a:off x="4716463" y="6373813"/>
            <a:ext cx="431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</a:rPr>
              <a:t>새누리당 </a:t>
            </a:r>
            <a:r>
              <a:rPr lang="ko-KR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</a:rPr>
              <a:t>인천 서구 강화 갑 국회의원 </a:t>
            </a:r>
            <a:r>
              <a:rPr lang="ko-KR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</a:rPr>
              <a:t>이학재</a:t>
            </a:r>
          </a:p>
        </p:txBody>
      </p:sp>
      <p:pic>
        <p:nvPicPr>
          <p:cNvPr id="5" name="Picture 34" descr="p12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3541713"/>
            <a:ext cx="8509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35"/>
          <p:cNvSpPr>
            <a:spLocks noChangeShapeType="1"/>
          </p:cNvSpPr>
          <p:nvPr/>
        </p:nvSpPr>
        <p:spPr bwMode="auto">
          <a:xfrm>
            <a:off x="0" y="417195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" name="Rectangle 37"/>
          <p:cNvSpPr>
            <a:spLocks noChangeArrowheads="1"/>
          </p:cNvSpPr>
          <p:nvPr/>
        </p:nvSpPr>
        <p:spPr bwMode="gray">
          <a:xfrm>
            <a:off x="-9525" y="914400"/>
            <a:ext cx="9153525" cy="746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3372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ea typeface="굴림" charset="-127"/>
            </a:endParaRPr>
          </a:p>
        </p:txBody>
      </p:sp>
      <p:pic>
        <p:nvPicPr>
          <p:cNvPr id="8" name="Picture 38"/>
          <p:cNvPicPr>
            <a:picLocks noChangeAspect="1" noChangeArrowheads="1"/>
          </p:cNvPicPr>
          <p:nvPr userDrawn="1"/>
        </p:nvPicPr>
        <p:blipFill>
          <a:blip r:embed="rId4" cstate="print"/>
          <a:srcRect l="554" t="16537" r="79550" b="77568"/>
          <a:stretch>
            <a:fillRect/>
          </a:stretch>
        </p:blipFill>
        <p:spPr bwMode="auto">
          <a:xfrm>
            <a:off x="3175" y="71438"/>
            <a:ext cx="34988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0" descr="800-600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48613" y="3573463"/>
            <a:ext cx="7191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4343400"/>
            <a:ext cx="5943600" cy="942975"/>
          </a:xfrm>
          <a:effectLst>
            <a:outerShdw dist="53882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>
            <a:lvl1pPr algn="r">
              <a:defRPr sz="4400" b="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5791200" cy="3048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06375" y="638175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093B8744-9848-4332-BF31-53B909B39FD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78E54-E594-4A02-B996-48AB0087E3B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7975" y="930275"/>
            <a:ext cx="2066925" cy="53943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930275"/>
            <a:ext cx="6048375" cy="53943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38831-0F04-4E45-AB10-195F2578421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930275"/>
            <a:ext cx="7467600" cy="4873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676400"/>
            <a:ext cx="8267700" cy="4648200"/>
          </a:xfrm>
        </p:spPr>
        <p:txBody>
          <a:bodyPr/>
          <a:lstStyle/>
          <a:p>
            <a:pPr lvl="0"/>
            <a:r>
              <a:rPr lang="ko-KR" altLang="en-US" noProof="0" smtClean="0"/>
              <a:t>표를 추가하려면 아이콘을 클릭하십시오</a:t>
            </a:r>
            <a:endParaRPr lang="ko-KR" alt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CD571-B0C4-4845-BB5A-7D2965533A9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82B59-227A-4983-85D2-3E6D2FC6F5E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5E02B-D4E2-454E-AED7-F4AEDA535E9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6725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9717A-3CA8-4F69-9EC9-6C1CDD51C4C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07058-D8D1-49A6-B2DF-83AB23C5703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21AC8-9454-44FA-BA0A-AD352AB5B6D5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68A99-F283-40D3-B1FF-AA3578493C6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2FD7F-3E7B-44CE-8397-9CEE3F38F7E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2F597-1F4E-4710-9356-5B0F27310F3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03"/>
          <p:cNvGraphicFramePr>
            <a:graphicFrameLocks noChangeAspect="1"/>
          </p:cNvGraphicFramePr>
          <p:nvPr/>
        </p:nvGraphicFramePr>
        <p:xfrm>
          <a:off x="0" y="701675"/>
          <a:ext cx="91440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" r:id="rId16" imgW="12990476" imgH="1752381" progId="">
                  <p:embed/>
                </p:oleObj>
              </mc:Choice>
              <mc:Fallback>
                <p:oleObj name="Image" r:id="rId16" imgW="12990476" imgH="1752381" progId="">
                  <p:embed/>
                  <p:pic>
                    <p:nvPicPr>
                      <p:cNvPr id="0" name="Object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01675"/>
                        <a:ext cx="9144000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8BBD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B2B2B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76400"/>
            <a:ext cx="82677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3"/>
            <a:r>
              <a:rPr lang="ko-KR" altLang="en-US" dirty="0" smtClean="0"/>
              <a:t>다섯째 수준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6534150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a typeface="굴림" pitchFamily="50" charset="-127"/>
              </a:defRPr>
            </a:lvl1pPr>
          </a:lstStyle>
          <a:p>
            <a:pPr>
              <a:defRPr/>
            </a:pPr>
            <a:fld id="{005F43A6-53B2-4186-8875-818990992A8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930275"/>
            <a:ext cx="7467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34150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pic>
        <p:nvPicPr>
          <p:cNvPr id="1032" name="Picture 104" descr="p12_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077200" y="439738"/>
            <a:ext cx="7747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" name="Text Box 106"/>
          <p:cNvSpPr txBox="1">
            <a:spLocks noChangeArrowheads="1"/>
          </p:cNvSpPr>
          <p:nvPr/>
        </p:nvSpPr>
        <p:spPr bwMode="gray">
          <a:xfrm>
            <a:off x="4716463" y="6461125"/>
            <a:ext cx="431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</a:rPr>
              <a:t>새누리당 </a:t>
            </a:r>
            <a:r>
              <a:rPr lang="ko-KR" altLang="en-US" sz="1600" dirty="0"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</a:rPr>
              <a:t>인천 서구 강화 갑 국회의원 </a:t>
            </a:r>
            <a:r>
              <a:rPr lang="ko-KR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굴림" pitchFamily="50" charset="-127"/>
              </a:rPr>
              <a:t>이학재</a:t>
            </a:r>
          </a:p>
        </p:txBody>
      </p:sp>
      <p:pic>
        <p:nvPicPr>
          <p:cNvPr id="1034" name="Picture 107" descr="800-60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108950" y="468313"/>
            <a:ext cx="647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3059832" y="4653136"/>
            <a:ext cx="5943600" cy="942975"/>
          </a:xfrm>
        </p:spPr>
        <p:txBody>
          <a:bodyPr/>
          <a:lstStyle/>
          <a:p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국토교통부  국정감사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부제목 1"/>
          <p:cNvSpPr>
            <a:spLocks noGrp="1"/>
          </p:cNvSpPr>
          <p:nvPr>
            <p:ph type="subTitle" idx="1"/>
          </p:nvPr>
        </p:nvSpPr>
        <p:spPr>
          <a:xfrm>
            <a:off x="3491880" y="6237312"/>
            <a:ext cx="5431160" cy="476672"/>
          </a:xfrm>
          <a:solidFill>
            <a:srgbClr val="000099"/>
          </a:solidFill>
          <a:ln>
            <a:noFill/>
          </a:ln>
        </p:spPr>
        <p:txBody>
          <a:bodyPr/>
          <a:lstStyle/>
          <a:p>
            <a:r>
              <a:rPr lang="ko-KR" altLang="en-US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새누리당</a:t>
            </a: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인천 </a:t>
            </a:r>
            <a:r>
              <a:rPr lang="ko-KR" altLang="en-US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서구강화갑</a:t>
            </a:r>
            <a:r>
              <a:rPr lang="ko-KR" altLang="en-US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20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국회의원</a:t>
            </a:r>
            <a:r>
              <a:rPr lang="ko-KR" altLang="en-US" sz="2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이 학 재 </a:t>
            </a:r>
            <a:endParaRPr lang="ko-KR" altLang="en-US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740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국 도 터 널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6764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314449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76056" y="2420888"/>
            <a:ext cx="3816424" cy="936104"/>
          </a:xfrm>
          <a:gradFill>
            <a:gsLst>
              <a:gs pos="0">
                <a:srgbClr val="000000"/>
              </a:gs>
              <a:gs pos="53000">
                <a:srgbClr val="0A128C"/>
              </a:gs>
              <a:gs pos="100000">
                <a:srgbClr val="181CC7"/>
              </a:gs>
              <a:gs pos="100000">
                <a:srgbClr val="7005D4"/>
              </a:gs>
              <a:gs pos="100000">
                <a:srgbClr val="8C3D91"/>
              </a:gs>
            </a:gsLst>
            <a:lin ang="5400000" scaled="0"/>
          </a:gradFill>
        </p:spPr>
        <p:txBody>
          <a:bodyPr/>
          <a:lstStyle/>
          <a:p>
            <a:pPr algn="ctr"/>
            <a:r>
              <a:rPr lang="ko-KR" altLang="en-US" sz="2800" b="0" dirty="0">
                <a:latin typeface="HY견고딕" panose="02030600000101010101" pitchFamily="18" charset="-127"/>
                <a:ea typeface="HY견고딕" panose="02030600000101010101" pitchFamily="18" charset="-127"/>
              </a:rPr>
              <a:t>인천광역시 서구 </a:t>
            </a:r>
            <a:r>
              <a:rPr lang="en-US" altLang="ko-KR" sz="28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sz="28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28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낙후 </a:t>
            </a:r>
            <a:r>
              <a:rPr lang="ko-KR" altLang="en-US" sz="2800" b="0" dirty="0">
                <a:latin typeface="HY견고딕" panose="02030600000101010101" pitchFamily="18" charset="-127"/>
                <a:ea typeface="HY견고딕" panose="02030600000101010101" pitchFamily="18" charset="-127"/>
              </a:rPr>
              <a:t>개별입지 </a:t>
            </a:r>
            <a:r>
              <a:rPr lang="ko-KR" altLang="en-US" sz="28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현황</a:t>
            </a:r>
            <a:endParaRPr lang="ko-KR" altLang="en-US" sz="28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내용 개체 틀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680520" cy="6336704"/>
          </a:xfrm>
        </p:spPr>
      </p:pic>
    </p:spTree>
    <p:extLst>
      <p:ext uri="{BB962C8B-B14F-4D97-AF65-F5344CB8AC3E}">
        <p14:creationId xmlns:p14="http://schemas.microsoft.com/office/powerpoint/2010/main" val="242964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인천광역시 서구 오류동 일부</a:t>
            </a:r>
            <a:endParaRPr lang="ko-KR" altLang="en-US" sz="2400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2" y="2033587"/>
            <a:ext cx="5324475" cy="3933825"/>
          </a:xfrm>
        </p:spPr>
      </p:pic>
    </p:spTree>
    <p:extLst>
      <p:ext uri="{BB962C8B-B14F-4D97-AF65-F5344CB8AC3E}">
        <p14:creationId xmlns:p14="http://schemas.microsoft.com/office/powerpoint/2010/main" val="26850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인천광역시 서구 오류동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434-58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번지 일원</a:t>
            </a:r>
            <a:endParaRPr lang="ko-KR" altLang="en-US" sz="24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5" y="2162175"/>
            <a:ext cx="5314950" cy="3676650"/>
          </a:xfrm>
        </p:spPr>
      </p:pic>
    </p:spTree>
    <p:extLst>
      <p:ext uri="{BB962C8B-B14F-4D97-AF65-F5344CB8AC3E}">
        <p14:creationId xmlns:p14="http://schemas.microsoft.com/office/powerpoint/2010/main" val="38313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인천광역시 서구 왕길동 일부</a:t>
            </a:r>
            <a:endParaRPr lang="ko-KR" altLang="en-US" sz="24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109787"/>
            <a:ext cx="5334000" cy="3781425"/>
          </a:xfrm>
        </p:spPr>
      </p:pic>
    </p:spTree>
    <p:extLst>
      <p:ext uri="{BB962C8B-B14F-4D97-AF65-F5344CB8AC3E}">
        <p14:creationId xmlns:p14="http://schemas.microsoft.com/office/powerpoint/2010/main" val="12957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인천광역시 서구 왕길동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47-5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일원</a:t>
            </a:r>
            <a:endParaRPr lang="ko-KR" altLang="en-US" sz="24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2" y="2081212"/>
            <a:ext cx="5324475" cy="3838575"/>
          </a:xfrm>
        </p:spPr>
      </p:pic>
    </p:spTree>
    <p:extLst>
      <p:ext uri="{BB962C8B-B14F-4D97-AF65-F5344CB8AC3E}">
        <p14:creationId xmlns:p14="http://schemas.microsoft.com/office/powerpoint/2010/main" val="271164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인천광역시 서구 왕길동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211-11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일원</a:t>
            </a:r>
            <a:endParaRPr lang="ko-KR" altLang="en-US" sz="24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87" y="2100262"/>
            <a:ext cx="5267325" cy="3800475"/>
          </a:xfrm>
        </p:spPr>
      </p:pic>
    </p:spTree>
    <p:extLst>
      <p:ext uri="{BB962C8B-B14F-4D97-AF65-F5344CB8AC3E}">
        <p14:creationId xmlns:p14="http://schemas.microsoft.com/office/powerpoint/2010/main" val="114666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인천광역시 서구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금곡동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203-1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일원</a:t>
            </a:r>
            <a:endParaRPr lang="ko-KR" altLang="en-US" sz="24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085975"/>
            <a:ext cx="5334000" cy="3829050"/>
          </a:xfrm>
        </p:spPr>
      </p:pic>
    </p:spTree>
    <p:extLst>
      <p:ext uri="{BB962C8B-B14F-4D97-AF65-F5344CB8AC3E}">
        <p14:creationId xmlns:p14="http://schemas.microsoft.com/office/powerpoint/2010/main" val="248112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인천광역시 서구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경서동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372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일원</a:t>
            </a:r>
            <a:endParaRPr lang="ko-KR" altLang="en-US" sz="24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87" y="2138362"/>
            <a:ext cx="5343525" cy="3724275"/>
          </a:xfrm>
        </p:spPr>
      </p:pic>
    </p:spTree>
    <p:extLst>
      <p:ext uri="{BB962C8B-B14F-4D97-AF65-F5344CB8AC3E}">
        <p14:creationId xmlns:p14="http://schemas.microsoft.com/office/powerpoint/2010/main" val="411278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인천광역시 서구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석남동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223-211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일원</a:t>
            </a:r>
            <a:endParaRPr lang="ko-KR" altLang="en-US" sz="24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87" y="2028825"/>
            <a:ext cx="5343525" cy="3943350"/>
          </a:xfrm>
        </p:spPr>
      </p:pic>
    </p:spTree>
    <p:extLst>
      <p:ext uri="{BB962C8B-B14F-4D97-AF65-F5344CB8AC3E}">
        <p14:creationId xmlns:p14="http://schemas.microsoft.com/office/powerpoint/2010/main" val="10010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44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번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일 반 국 도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6764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324290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44~46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번  일반국도  만나는 길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6764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41632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44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번 일 반 국 도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6764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7545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44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번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반 국 도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6764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281545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번 국도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양평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속초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6764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3436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번 국도 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양평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속초</a:t>
            </a:r>
            <a:r>
              <a:rPr lang="en-US" altLang="ko-KR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6764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31019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노후화 된 자전거 표지판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6764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159792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국 도 터 널</a:t>
            </a:r>
            <a:endParaRPr lang="ko-KR" altLang="en-US" sz="2800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676400"/>
            <a:ext cx="6197600" cy="4648200"/>
          </a:xfrm>
        </p:spPr>
      </p:pic>
    </p:spTree>
    <p:extLst>
      <p:ext uri="{BB962C8B-B14F-4D97-AF65-F5344CB8AC3E}">
        <p14:creationId xmlns:p14="http://schemas.microsoft.com/office/powerpoint/2010/main" val="11424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오토바이 번호판 미적발 사례">
  <a:themeElements>
    <a:clrScheme name="cdb2004207l 3">
      <a:dk1>
        <a:srgbClr val="000000"/>
      </a:dk1>
      <a:lt1>
        <a:srgbClr val="FFFFFF"/>
      </a:lt1>
      <a:dk2>
        <a:srgbClr val="003399"/>
      </a:dk2>
      <a:lt2>
        <a:srgbClr val="B2B2B2"/>
      </a:lt2>
      <a:accent1>
        <a:srgbClr val="8BBDE3"/>
      </a:accent1>
      <a:accent2>
        <a:srgbClr val="75B37E"/>
      </a:accent2>
      <a:accent3>
        <a:srgbClr val="FFFFFF"/>
      </a:accent3>
      <a:accent4>
        <a:srgbClr val="000000"/>
      </a:accent4>
      <a:accent5>
        <a:srgbClr val="C4DBEF"/>
      </a:accent5>
      <a:accent6>
        <a:srgbClr val="69A272"/>
      </a:accent6>
      <a:hlink>
        <a:srgbClr val="D5B631"/>
      </a:hlink>
      <a:folHlink>
        <a:srgbClr val="4E96E6"/>
      </a:folHlink>
    </a:clrScheme>
    <a:fontScheme name="cdb2004207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b2004207l 1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4EA7E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2D0F3"/>
        </a:accent5>
        <a:accent6>
          <a:srgbClr val="85AE49"/>
        </a:accent6>
        <a:hlink>
          <a:srgbClr val="FF9933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7l 2">
        <a:dk1>
          <a:srgbClr val="000000"/>
        </a:dk1>
        <a:lt1>
          <a:srgbClr val="FFFFFF"/>
        </a:lt1>
        <a:dk2>
          <a:srgbClr val="124458"/>
        </a:dk2>
        <a:lt2>
          <a:srgbClr val="C0C0C0"/>
        </a:lt2>
        <a:accent1>
          <a:srgbClr val="76CA2A"/>
        </a:accent1>
        <a:accent2>
          <a:srgbClr val="E5772D"/>
        </a:accent2>
        <a:accent3>
          <a:srgbClr val="FFFFFF"/>
        </a:accent3>
        <a:accent4>
          <a:srgbClr val="000000"/>
        </a:accent4>
        <a:accent5>
          <a:srgbClr val="BDE1AC"/>
        </a:accent5>
        <a:accent6>
          <a:srgbClr val="CF6B28"/>
        </a:accent6>
        <a:hlink>
          <a:srgbClr val="8940DA"/>
        </a:hlink>
        <a:folHlink>
          <a:srgbClr val="2854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7l 3">
        <a:dk1>
          <a:srgbClr val="000000"/>
        </a:dk1>
        <a:lt1>
          <a:srgbClr val="FFFFFF"/>
        </a:lt1>
        <a:dk2>
          <a:srgbClr val="003399"/>
        </a:dk2>
        <a:lt2>
          <a:srgbClr val="B2B2B2"/>
        </a:lt2>
        <a:accent1>
          <a:srgbClr val="8BBDE3"/>
        </a:accent1>
        <a:accent2>
          <a:srgbClr val="75B37E"/>
        </a:accent2>
        <a:accent3>
          <a:srgbClr val="FFFFFF"/>
        </a:accent3>
        <a:accent4>
          <a:srgbClr val="000000"/>
        </a:accent4>
        <a:accent5>
          <a:srgbClr val="C4DBEF"/>
        </a:accent5>
        <a:accent6>
          <a:srgbClr val="69A272"/>
        </a:accent6>
        <a:hlink>
          <a:srgbClr val="D5B631"/>
        </a:hlink>
        <a:folHlink>
          <a:srgbClr val="4E96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오토바이 번호판 미적발 사례</Template>
  <TotalTime>79</TotalTime>
  <Words>101</Words>
  <Application>Microsoft Office PowerPoint</Application>
  <PresentationFormat>화면 슬라이드 쇼(4:3)</PresentationFormat>
  <Paragraphs>20</Paragraphs>
  <Slides>19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1" baseType="lpstr">
      <vt:lpstr>오토바이 번호판 미적발 사례</vt:lpstr>
      <vt:lpstr>Image</vt:lpstr>
      <vt:lpstr>국토교통부  국정감사</vt:lpstr>
      <vt:lpstr>44번  일 반 국 도</vt:lpstr>
      <vt:lpstr>44~46번  일반국도  만나는 길</vt:lpstr>
      <vt:lpstr>44번 일 반 국 도</vt:lpstr>
      <vt:lpstr>44번 일 반 국 도</vt:lpstr>
      <vt:lpstr>6번 국도 (양평~속초) </vt:lpstr>
      <vt:lpstr>6번 국도 (양평~속초) </vt:lpstr>
      <vt:lpstr>노후화 된 자전거 표지판</vt:lpstr>
      <vt:lpstr>국 도 터 널</vt:lpstr>
      <vt:lpstr>국 도 터 널</vt:lpstr>
      <vt:lpstr>인천광역시 서구  낙후 개별입지 현황</vt:lpstr>
      <vt:lpstr>인천광역시 서구 오류동 일부</vt:lpstr>
      <vt:lpstr>인천광역시 서구 오류동 434-58번지 일원</vt:lpstr>
      <vt:lpstr>인천광역시 서구 왕길동 일부</vt:lpstr>
      <vt:lpstr>인천광역시 서구 왕길동 47-5 일원</vt:lpstr>
      <vt:lpstr>인천광역시 서구 왕길동 211-11 일원</vt:lpstr>
      <vt:lpstr>인천광역시 서구 금곡동 203-1 일원</vt:lpstr>
      <vt:lpstr>인천광역시 서구 경서동 372 일원</vt:lpstr>
      <vt:lpstr>인천광역시 서구 석남동 223-211 일원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assembly</dc:creator>
  <cp:lastModifiedBy>assembly</cp:lastModifiedBy>
  <cp:revision>15</cp:revision>
  <dcterms:created xsi:type="dcterms:W3CDTF">2014-10-12T11:19:23Z</dcterms:created>
  <dcterms:modified xsi:type="dcterms:W3CDTF">2014-10-12T15:24:35Z</dcterms:modified>
</cp:coreProperties>
</file>