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4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94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03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65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9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09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64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66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58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3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04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39D2-0C74-4B8B-AED4-C19D59231A89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D0EB-BC2F-49D8-990F-9352328B8F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40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경제인문사회연구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12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029" y="2276872"/>
            <a:ext cx="79208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 smtClean="0"/>
              <a:t>치매국가책임제 안착 </a:t>
            </a:r>
            <a:r>
              <a:rPr lang="ko-KR" altLang="en-US" sz="3600" dirty="0"/>
              <a:t>위한 </a:t>
            </a:r>
            <a:r>
              <a:rPr lang="ko-KR" altLang="en-US" sz="3600" dirty="0" smtClean="0"/>
              <a:t>노력 </a:t>
            </a:r>
            <a:r>
              <a:rPr lang="ko-KR" altLang="en-US" sz="3600" dirty="0"/>
              <a:t>필요</a:t>
            </a:r>
          </a:p>
          <a:p>
            <a:pPr algn="ctr" fontAlgn="base"/>
            <a:r>
              <a:rPr lang="ko-KR" altLang="en-US" sz="3600" dirty="0" smtClean="0"/>
              <a:t>현실적 </a:t>
            </a:r>
            <a:r>
              <a:rPr lang="ko-KR" altLang="en-US" sz="3600" dirty="0"/>
              <a:t>수준의 연구해야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경제인문사회연구회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35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08047304" descr="EMB00001e1c05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31" y="1556792"/>
            <a:ext cx="54006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5536" y="580618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 </a:t>
            </a:r>
            <a:r>
              <a:rPr lang="ko-KR" altLang="en-US" sz="2000" b="1" dirty="0" smtClean="0"/>
              <a:t> 문재인대통령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호 공약 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치매 국가책임제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" y="-9335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34" y="-2738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208049624" descr="EMB00001e1c05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1340768"/>
            <a:ext cx="5305425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5536" y="580618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 </a:t>
            </a:r>
            <a:r>
              <a:rPr lang="ko-KR" altLang="en-US" sz="2000" b="1" dirty="0" smtClean="0"/>
              <a:t> 예산집행 부진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95536" y="3172906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 </a:t>
            </a:r>
            <a:r>
              <a:rPr lang="ko-KR" altLang="en-US" sz="2000" b="1" dirty="0" smtClean="0"/>
              <a:t> 연구실적 부진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1043608" y="3600028"/>
            <a:ext cx="7124700" cy="2781300"/>
            <a:chOff x="1043608" y="3600028"/>
            <a:chExt cx="7124700" cy="27813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600028"/>
              <a:ext cx="7124700" cy="278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2829288" y="4941168"/>
              <a:ext cx="504000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851920" y="4941168"/>
              <a:ext cx="504056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922900" y="4934520"/>
              <a:ext cx="540060" cy="126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020272" y="4941741"/>
              <a:ext cx="540060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84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</Words>
  <Application>Microsoft Office PowerPoint</Application>
  <PresentationFormat>화면 슬라이드 쇼(4:3)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2</cp:revision>
  <dcterms:created xsi:type="dcterms:W3CDTF">2018-10-18T08:18:53Z</dcterms:created>
  <dcterms:modified xsi:type="dcterms:W3CDTF">2018-10-18T08:25:23Z</dcterms:modified>
</cp:coreProperties>
</file>