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756D-FC08-4185-A7B3-1B7CDFEBCAA9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CD4-5EDC-4AEC-9519-2F67A7ABB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14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756D-FC08-4185-A7B3-1B7CDFEBCAA9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CD4-5EDC-4AEC-9519-2F67A7ABB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21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756D-FC08-4185-A7B3-1B7CDFEBCAA9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CD4-5EDC-4AEC-9519-2F67A7ABB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66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756D-FC08-4185-A7B3-1B7CDFEBCAA9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CD4-5EDC-4AEC-9519-2F67A7ABB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12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756D-FC08-4185-A7B3-1B7CDFEBCAA9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CD4-5EDC-4AEC-9519-2F67A7ABB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16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756D-FC08-4185-A7B3-1B7CDFEBCAA9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CD4-5EDC-4AEC-9519-2F67A7ABB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15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756D-FC08-4185-A7B3-1B7CDFEBCAA9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CD4-5EDC-4AEC-9519-2F67A7ABB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754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756D-FC08-4185-A7B3-1B7CDFEBCAA9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CD4-5EDC-4AEC-9519-2F67A7ABB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575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756D-FC08-4185-A7B3-1B7CDFEBCAA9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CD4-5EDC-4AEC-9519-2F67A7ABB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25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756D-FC08-4185-A7B3-1B7CDFEBCAA9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CD4-5EDC-4AEC-9519-2F67A7ABB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82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756D-FC08-4185-A7B3-1B7CDFEBCAA9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85CD4-5EDC-4AEC-9519-2F67A7ABB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61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C756D-FC08-4185-A7B3-1B7CDFEBCAA9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85CD4-5EDC-4AEC-9519-2F67A7ABB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13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국가보훈</a:t>
            </a:r>
            <a:r>
              <a:rPr lang="ko-KR" altLang="en-US" sz="40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처</a:t>
            </a:r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0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2766" y="2060848"/>
            <a:ext cx="8438467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3600" b="1" dirty="0"/>
              <a:t>따뜻한 </a:t>
            </a:r>
            <a:r>
              <a:rPr lang="ko-KR" altLang="en-US" sz="3600" b="1" dirty="0" smtClean="0"/>
              <a:t>보훈</a:t>
            </a:r>
            <a:r>
              <a:rPr lang="en-US" altLang="ko-KR" sz="3600" b="1" dirty="0" smtClean="0"/>
              <a:t>’</a:t>
            </a:r>
            <a:r>
              <a:rPr lang="ko-KR" altLang="en-US" sz="3600" b="1" dirty="0" smtClean="0"/>
              <a:t> </a:t>
            </a:r>
            <a:r>
              <a:rPr lang="ko-KR" altLang="en-US" sz="3600" b="1" dirty="0"/>
              <a:t>내팽개친 국가보훈처①</a:t>
            </a:r>
          </a:p>
          <a:p>
            <a:pPr algn="ctr" fontAlgn="base"/>
            <a:r>
              <a:rPr lang="ko-KR" altLang="en-US" sz="2800" dirty="0"/>
              <a:t>검찰 무혐의 처분결과에도 </a:t>
            </a:r>
            <a:r>
              <a:rPr lang="ko-KR" altLang="en-US" sz="2800" dirty="0" smtClean="0"/>
              <a:t>속도 내는 </a:t>
            </a:r>
            <a:r>
              <a:rPr lang="ko-KR" altLang="en-US" sz="2800" dirty="0"/>
              <a:t>진상조사단</a:t>
            </a:r>
          </a:p>
          <a:p>
            <a:pPr algn="ctr" fontAlgn="base"/>
            <a:r>
              <a:rPr lang="ko-KR" altLang="en-US" sz="2800" dirty="0"/>
              <a:t>정치적 보복업무가 아닌 본래 보훈업무 추진해야</a:t>
            </a: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국가보훈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처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1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185163"/>
              </p:ext>
            </p:extLst>
          </p:nvPr>
        </p:nvGraphicFramePr>
        <p:xfrm>
          <a:off x="251520" y="1628800"/>
          <a:ext cx="7776864" cy="584454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58445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u="none" kern="0" spc="-3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보훈 가족을 중심으로 해서</a:t>
                      </a:r>
                      <a:r>
                        <a:rPr lang="ko-KR" altLang="en-US" sz="1800" b="1" u="none" kern="0" spc="-2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</a:rPr>
                        <a:t> </a:t>
                      </a:r>
                      <a:r>
                        <a:rPr lang="ko-KR" altLang="en-US" sz="1800" b="1" u="none" kern="0" spc="-2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다가</a:t>
                      </a:r>
                      <a:r>
                        <a:rPr lang="ko-KR" altLang="en-US" sz="1800" b="1" u="none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가</a:t>
                      </a:r>
                      <a:r>
                        <a:rPr lang="ko-KR" altLang="en-US" sz="1800" b="1" u="none" kern="0" spc="-1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휴먼명조"/>
                        </a:rPr>
                        <a:t>는 따뜻한 보훈정책을 펼쳐보고자 한다</a:t>
                      </a:r>
                      <a:endParaRPr lang="ko-KR" altLang="en-US" sz="1800" u="none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944724"/>
            <a:ext cx="27238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spc="-150" dirty="0" smtClean="0">
                <a:latin typeface="+mn-ea"/>
              </a:rPr>
              <a:t>□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굴림" pitchFamily="50" charset="-127"/>
              </a:rPr>
              <a:t>피우진 처장 취임사</a:t>
            </a:r>
            <a:endParaRPr kumimoji="1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2547973"/>
            <a:ext cx="864096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○ 보훈처는 지난해 말</a:t>
            </a:r>
            <a:r>
              <a:rPr lang="en-US" altLang="ko-KR" dirty="0"/>
              <a:t>,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박승춘 전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보훈처장 </a:t>
            </a:r>
            <a:r>
              <a:rPr lang="ko-KR" altLang="en-US" dirty="0" smtClean="0"/>
              <a:t>이 </a:t>
            </a:r>
            <a:r>
              <a:rPr lang="ko-KR" altLang="en-US" dirty="0"/>
              <a:t>비위에 대한 관리 감독을 </a:t>
            </a: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소홀히 </a:t>
            </a:r>
            <a:r>
              <a:rPr lang="ko-KR" altLang="en-US" dirty="0"/>
              <a:t>했다며 </a:t>
            </a:r>
            <a:r>
              <a:rPr lang="ko-KR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수사의뢰 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</a:t>
            </a:r>
            <a:r>
              <a:rPr lang="ko-KR" altLang="en-US" dirty="0"/>
              <a:t>하였고</a:t>
            </a:r>
            <a:r>
              <a:rPr lang="en-US" altLang="ko-KR" dirty="0"/>
              <a:t>,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검찰 </a:t>
            </a:r>
            <a:r>
              <a:rPr lang="ko-KR" altLang="en-US" dirty="0" smtClean="0"/>
              <a:t>은 </a:t>
            </a:r>
            <a:r>
              <a:rPr lang="ko-KR" altLang="en-US" dirty="0"/>
              <a:t>박 전처장에 대해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무혐의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처분 </a:t>
            </a:r>
            <a:r>
              <a:rPr lang="ko-KR" altLang="en-US" dirty="0" smtClean="0"/>
              <a:t>함</a:t>
            </a:r>
            <a:r>
              <a:rPr lang="en-US" altLang="ko-KR" dirty="0"/>
              <a:t>.</a:t>
            </a:r>
            <a:endParaRPr lang="ko-KR" altLang="en-US" dirty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검찰 </a:t>
            </a:r>
            <a:r>
              <a:rPr lang="ko-KR" altLang="en-US" dirty="0"/>
              <a:t>수사 결과를 보면</a:t>
            </a:r>
            <a:r>
              <a:rPr lang="en-US" altLang="ko-KR" dirty="0"/>
              <a:t>, </a:t>
            </a:r>
            <a:r>
              <a:rPr lang="ko-KR" altLang="en-US" dirty="0"/>
              <a:t>그 동안 보훈처가 무리한 조사를 한 </a:t>
            </a:r>
            <a:r>
              <a:rPr lang="ko-KR" altLang="en-US" dirty="0" smtClean="0"/>
              <a:t>것으로</a:t>
            </a:r>
            <a:endParaRPr lang="en-US" altLang="ko-KR" dirty="0" smtClean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보훈처장은 </a:t>
            </a:r>
            <a:r>
              <a:rPr lang="ko-KR" altLang="en-US" dirty="0"/>
              <a:t>취임 후 가장 먼저 한 것은 </a:t>
            </a:r>
            <a:r>
              <a:rPr lang="ko-KR" altLang="en-US" b="1" i="1" dirty="0">
                <a:solidFill>
                  <a:srgbClr val="0070C0"/>
                </a:solidFill>
              </a:rPr>
              <a:t>「따뜻한 보훈」</a:t>
            </a:r>
            <a:r>
              <a:rPr lang="ko-KR" altLang="en-US" dirty="0"/>
              <a:t>이 </a:t>
            </a:r>
            <a:r>
              <a:rPr lang="ko-KR" altLang="en-US" dirty="0" smtClean="0"/>
              <a:t>아닌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전 </a:t>
            </a:r>
            <a:r>
              <a:rPr lang="ko-KR" altLang="en-US" dirty="0"/>
              <a:t>처장 한 사람에 대한 </a:t>
            </a:r>
            <a:r>
              <a:rPr lang="ko-KR" altLang="en-US" b="1" i="1" dirty="0">
                <a:solidFill>
                  <a:srgbClr val="0070C0"/>
                </a:solidFill>
              </a:rPr>
              <a:t>「정치적 보복」</a:t>
            </a:r>
            <a:r>
              <a:rPr lang="ko-KR" altLang="en-US" dirty="0"/>
              <a:t>임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94472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b="1" spc="-150" dirty="0" smtClean="0">
                <a:latin typeface="+mn-ea"/>
              </a:rPr>
              <a:t>□ </a:t>
            </a:r>
            <a:r>
              <a:rPr lang="ko-KR" altLang="en-US" sz="2000" b="1" dirty="0" smtClean="0"/>
              <a:t>내부 </a:t>
            </a:r>
            <a:r>
              <a:rPr lang="ko-KR" altLang="en-US" sz="2000" b="1" dirty="0"/>
              <a:t>감사 및 조사 </a:t>
            </a:r>
            <a:r>
              <a:rPr lang="ko-KR" altLang="en-US" sz="2000" b="1" dirty="0" smtClean="0"/>
              <a:t>현황</a:t>
            </a:r>
            <a:endParaRPr lang="ko-KR" alt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86813064" descr="EMB000020ac16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0288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121463568" descr="EMB000020ac1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3" y="620688"/>
            <a:ext cx="6588732" cy="589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5" y="10846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944310"/>
            <a:ext cx="86409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 smtClean="0"/>
              <a:t>Q1.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spc="-150" dirty="0" smtClean="0"/>
              <a:t>☞ 처장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김양래 </a:t>
            </a:r>
            <a:r>
              <a:rPr lang="en-US" altLang="ko-KR" sz="2000" b="1" spc="-150" dirty="0"/>
              <a:t>5.18 </a:t>
            </a:r>
            <a:r>
              <a:rPr lang="ko-KR" altLang="en-US" sz="2000" b="1" spc="-150" dirty="0"/>
              <a:t>기념재단 이사 등 소위 진보인사로 구성된 </a:t>
            </a:r>
            <a:endParaRPr lang="en-US" altLang="ko-KR" sz="2000" b="1" spc="-150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spc="-150" dirty="0" smtClean="0"/>
              <a:t>    조사단이 </a:t>
            </a:r>
            <a:r>
              <a:rPr lang="ko-KR" altLang="en-US" sz="2000" b="1" spc="-150" dirty="0"/>
              <a:t>박 전처장에 대한 결론을 내려놓고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 err="1"/>
              <a:t>짜맞추기식</a:t>
            </a:r>
            <a:r>
              <a:rPr lang="ko-KR" altLang="en-US" sz="2000" b="1" spc="-150" dirty="0"/>
              <a:t> 조사한 것 아닌가</a:t>
            </a:r>
            <a:r>
              <a:rPr lang="en-US" altLang="ko-KR" sz="2000" b="1" spc="-150" dirty="0"/>
              <a:t>? </a:t>
            </a:r>
          </a:p>
          <a:p>
            <a:pPr fontAlgn="base"/>
            <a:endParaRPr lang="en-US" altLang="ko-KR" sz="2000" b="1" dirty="0" smtClean="0"/>
          </a:p>
          <a:p>
            <a:pPr fontAlgn="base"/>
            <a:endParaRPr lang="en-US" altLang="ko-KR" sz="2000" b="1" dirty="0"/>
          </a:p>
          <a:p>
            <a:pPr fontAlgn="base"/>
            <a:endParaRPr lang="en-US" altLang="ko-KR" sz="2000" b="1" dirty="0" smtClean="0"/>
          </a:p>
          <a:p>
            <a:pPr fontAlgn="base"/>
            <a:r>
              <a:rPr lang="ko-KR" altLang="en-US" sz="2000" b="1" dirty="0"/>
              <a:t/>
            </a:r>
            <a:br>
              <a:rPr lang="ko-KR" altLang="en-US" sz="2000" b="1" dirty="0"/>
            </a:br>
            <a:r>
              <a:rPr lang="ko-KR" altLang="en-US" sz="2000" b="1" dirty="0"/>
              <a:t>☞ 박 전 처장이 이념 편향적이라면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현 보훈처도 이념 편향적이라는 </a:t>
            </a:r>
            <a:endParaRPr lang="en-US" altLang="ko-KR" sz="2000" b="1" dirty="0" smtClean="0"/>
          </a:p>
          <a:p>
            <a:pPr fontAlgn="base"/>
            <a:r>
              <a:rPr lang="en-US" altLang="ko-KR" sz="2000" b="1" dirty="0"/>
              <a:t> </a:t>
            </a:r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잣대에 자유로울 </a:t>
            </a:r>
            <a:r>
              <a:rPr lang="ko-KR" altLang="en-US" sz="2000" b="1" dirty="0"/>
              <a:t>수 있느냐</a:t>
            </a:r>
            <a:r>
              <a:rPr lang="en-US" altLang="ko-KR" sz="2000" b="1" dirty="0"/>
              <a:t>?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250968" y="4472533"/>
            <a:ext cx="76042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 smtClean="0"/>
              <a:t>Q2.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검찰은 </a:t>
            </a:r>
            <a:r>
              <a:rPr lang="ko-KR" altLang="en-US" b="1" dirty="0"/>
              <a:t>보훈처가 </a:t>
            </a:r>
            <a:r>
              <a:rPr lang="ko-KR" altLang="en-US" b="1" dirty="0" smtClean="0"/>
              <a:t>수사 의뢰한 </a:t>
            </a:r>
            <a:r>
              <a:rPr lang="ko-KR" altLang="en-US" b="1" dirty="0"/>
              <a:t>혐의에 대해 무혐의 처분을 내림</a:t>
            </a:r>
            <a:r>
              <a:rPr lang="en-US" altLang="ko-KR" b="1" dirty="0"/>
              <a:t>. </a:t>
            </a: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그럼에도 </a:t>
            </a:r>
            <a:r>
              <a:rPr lang="ko-KR" altLang="en-US" b="1" dirty="0"/>
              <a:t>계속 조사하는 이유는 무엇인가</a:t>
            </a:r>
            <a:r>
              <a:rPr lang="en-US" altLang="ko-KR" b="1" dirty="0"/>
              <a:t>? </a:t>
            </a: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정부기관이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검찰 수사결과를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불신 </a:t>
            </a:r>
            <a:r>
              <a:rPr lang="ko-KR" altLang="en-US" b="1" dirty="0" smtClean="0"/>
              <a:t>하는 </a:t>
            </a:r>
            <a:r>
              <a:rPr lang="ko-KR" altLang="en-US" b="1" dirty="0"/>
              <a:t>것이냐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755576" y="2348880"/>
                <a:ext cx="7848872" cy="79208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dirty="0" smtClean="0">
                    <a:solidFill>
                      <a:schemeClr val="tx1"/>
                    </a:solidFill>
                  </a:rPr>
                  <a:t>김양래이사 인터뷰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: “</a:t>
                </a:r>
                <a:r>
                  <a:rPr lang="ko-KR" altLang="en-US" dirty="0">
                    <a:solidFill>
                      <a:schemeClr val="tx1"/>
                    </a:solidFill>
                  </a:rPr>
                  <a:t>보훈처야 어떻게든 회피하고 싶어할 것이라고 생각됩니다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. 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지금 </a:t>
                </a:r>
                <a:r>
                  <a:rPr lang="ko-KR" altLang="en-US" dirty="0">
                    <a:solidFill>
                      <a:schemeClr val="tx1"/>
                    </a:solidFill>
                  </a:rPr>
                  <a:t>박승춘 처장이 있는 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한은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chemeClr val="tx1"/>
                        </a:solidFill>
                        <a:latin typeface="Cambria Math"/>
                      </a:rPr>
                      <m:t>…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"(2017.2.27.)</m:t>
                    </m:r>
                  </m:oMath>
                </a14:m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348880"/>
                <a:ext cx="7848872" cy="792088"/>
              </a:xfrm>
              <a:prstGeom prst="rect">
                <a:avLst/>
              </a:prstGeom>
              <a:blipFill rotWithShape="1">
                <a:blip r:embed="rId4"/>
                <a:stretch>
                  <a:fillRect l="-542" r="-310" b="-149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6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1044423"/>
            <a:ext cx="864096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spc="-150" dirty="0">
                <a:latin typeface="+mn-ea"/>
              </a:rPr>
              <a:t>□</a:t>
            </a:r>
            <a:r>
              <a:rPr lang="ko-KR" altLang="en-US" b="1" dirty="0" smtClean="0"/>
              <a:t> </a:t>
            </a:r>
            <a:r>
              <a:rPr lang="ko-KR" altLang="en-US" b="1" dirty="0"/>
              <a:t>보훈처는 박 전처장이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참전유공자 신규 등록은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8479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 </a:t>
            </a:r>
            <a:r>
              <a:rPr lang="ko-KR" altLang="en-US" b="1" dirty="0" smtClean="0"/>
              <a:t>인데 </a:t>
            </a:r>
            <a:endParaRPr lang="en-US" altLang="ko-KR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반해</a:t>
            </a:r>
            <a:r>
              <a:rPr lang="en-US" altLang="ko-KR" b="1" dirty="0"/>
              <a:t>,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독립유공자는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명뿐</a:t>
            </a:r>
            <a:r>
              <a:rPr lang="ko-KR" altLang="en-US" b="1" dirty="0"/>
              <a:t>이라며 이것이 편향된 업무추진이라고 밝혔음</a:t>
            </a:r>
            <a:r>
              <a:rPr lang="en-US" altLang="ko-KR" b="1" dirty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ko-KR" altLang="en-US" b="1" i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그러나 </a:t>
            </a:r>
            <a:r>
              <a:rPr lang="ko-KR" altLang="en-US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현 보훈처장은 </a:t>
            </a:r>
            <a:r>
              <a:rPr lang="ko-KR" altLang="en-US" b="1" i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취임 이후 </a:t>
            </a:r>
            <a:r>
              <a:rPr lang="ko-KR" altLang="en-US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독립유공자 등록이 올해 </a:t>
            </a:r>
            <a:r>
              <a:rPr lang="en-US" altLang="ko-KR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o-KR" altLang="en-US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월까지 </a:t>
            </a:r>
            <a:r>
              <a:rPr lang="en-US" altLang="ko-KR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 뿐이었음</a:t>
            </a:r>
            <a:r>
              <a:rPr lang="en-US" altLang="ko-KR" b="1" i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i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ko-KR" alt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보훈처장 </a:t>
            </a:r>
            <a:r>
              <a:rPr lang="ko-KR" alt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취임 </a:t>
            </a:r>
            <a:r>
              <a:rPr lang="en-US" altLang="ko-K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2017</a:t>
            </a:r>
            <a:r>
              <a:rPr lang="ko-KR" alt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</a:t>
            </a:r>
            <a:r>
              <a:rPr lang="en-US" altLang="ko-KR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~)</a:t>
            </a:r>
            <a:endParaRPr lang="ko-KR" alt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1520" y="3717032"/>
            <a:ext cx="7907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Q3.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보훈 </a:t>
            </a:r>
            <a:r>
              <a:rPr lang="ko-KR" altLang="en-US" sz="2000" b="1" dirty="0"/>
              <a:t>업무를 어떻게 해야 이념 편향적이고 또 그렇지 않은가</a:t>
            </a:r>
            <a:r>
              <a:rPr lang="en-US" altLang="ko-KR" sz="2000" b="1" dirty="0"/>
              <a:t>? 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그 </a:t>
            </a:r>
            <a:r>
              <a:rPr lang="ko-KR" altLang="en-US" sz="2000" b="1" dirty="0"/>
              <a:t>기준은 어디에 있느냐</a:t>
            </a:r>
            <a:r>
              <a:rPr lang="en-US" altLang="ko-KR" sz="2000" b="1" dirty="0"/>
              <a:t>?</a:t>
            </a:r>
            <a:endParaRPr lang="ko-KR" altLang="en-US" sz="2000" b="1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217</Words>
  <Application>Microsoft Office PowerPoint</Application>
  <PresentationFormat>화면 슬라이드 쇼(4:3)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2018-10-16T09:24:55Z</dcterms:created>
  <dcterms:modified xsi:type="dcterms:W3CDTF">2018-10-16T09:28:47Z</dcterms:modified>
</cp:coreProperties>
</file>