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0" r:id="rId3"/>
    <p:sldId id="261" r:id="rId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6" d="100"/>
          <a:sy n="106" d="100"/>
        </p:scale>
        <p:origin x="-17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39D2-0C74-4B8B-AED4-C19D59231A89}" type="datetimeFigureOut">
              <a:rPr lang="ko-KR" altLang="en-US" smtClean="0"/>
              <a:t>2018-10-18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FD0EB-BC2F-49D8-990F-9352328B8F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1144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39D2-0C74-4B8B-AED4-C19D59231A89}" type="datetimeFigureOut">
              <a:rPr lang="ko-KR" altLang="en-US" smtClean="0"/>
              <a:t>2018-10-18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FD0EB-BC2F-49D8-990F-9352328B8F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1948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39D2-0C74-4B8B-AED4-C19D59231A89}" type="datetimeFigureOut">
              <a:rPr lang="ko-KR" altLang="en-US" smtClean="0"/>
              <a:t>2018-10-18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FD0EB-BC2F-49D8-990F-9352328B8F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16030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39D2-0C74-4B8B-AED4-C19D59231A89}" type="datetimeFigureOut">
              <a:rPr lang="ko-KR" altLang="en-US" smtClean="0"/>
              <a:t>2018-10-18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FD0EB-BC2F-49D8-990F-9352328B8F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7657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39D2-0C74-4B8B-AED4-C19D59231A89}" type="datetimeFigureOut">
              <a:rPr lang="ko-KR" altLang="en-US" smtClean="0"/>
              <a:t>2018-10-18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FD0EB-BC2F-49D8-990F-9352328B8F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5931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39D2-0C74-4B8B-AED4-C19D59231A89}" type="datetimeFigureOut">
              <a:rPr lang="ko-KR" altLang="en-US" smtClean="0"/>
              <a:t>2018-10-18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FD0EB-BC2F-49D8-990F-9352328B8F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0095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39D2-0C74-4B8B-AED4-C19D59231A89}" type="datetimeFigureOut">
              <a:rPr lang="ko-KR" altLang="en-US" smtClean="0"/>
              <a:t>2018-10-18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FD0EB-BC2F-49D8-990F-9352328B8F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2642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39D2-0C74-4B8B-AED4-C19D59231A89}" type="datetimeFigureOut">
              <a:rPr lang="ko-KR" altLang="en-US" smtClean="0"/>
              <a:t>2018-10-18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FD0EB-BC2F-49D8-990F-9352328B8F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4668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39D2-0C74-4B8B-AED4-C19D59231A89}" type="datetimeFigureOut">
              <a:rPr lang="ko-KR" altLang="en-US" smtClean="0"/>
              <a:t>2018-10-18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FD0EB-BC2F-49D8-990F-9352328B8F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2580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39D2-0C74-4B8B-AED4-C19D59231A89}" type="datetimeFigureOut">
              <a:rPr lang="ko-KR" altLang="en-US" smtClean="0"/>
              <a:t>2018-10-18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FD0EB-BC2F-49D8-990F-9352328B8F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3630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39D2-0C74-4B8B-AED4-C19D59231A89}" type="datetimeFigureOut">
              <a:rPr lang="ko-KR" altLang="en-US" smtClean="0"/>
              <a:t>2018-10-18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FD0EB-BC2F-49D8-990F-9352328B8F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5047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439D2-0C74-4B8B-AED4-C19D59231A89}" type="datetimeFigureOut">
              <a:rPr lang="ko-KR" altLang="en-US" smtClean="0"/>
              <a:t>2018-10-18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CFD0EB-BC2F-49D8-990F-9352328B8F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6401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국민연금 </a:t>
            </a:r>
            <a:r>
              <a:rPr lang="ko-KR" altLang="en-US" dirty="0" err="1" smtClean="0"/>
              <a:t>스튜어드십코드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ssembly\Desktop\KakaoTalk_20171108_15234579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127" y="2324397"/>
            <a:ext cx="7206819" cy="4324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ssembly\Desktop\161229_0252s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958" b="100000" l="4133" r="64600">
                        <a14:foregroundMark x1="42498" y1="46675" x2="52875" y2="73700"/>
                        <a14:foregroundMark x1="41779" y1="42080" x2="53908" y2="49879"/>
                        <a14:foregroundMark x1="55256" y1="51270" x2="57143" y2="56530"/>
                        <a14:foregroundMark x1="8895" y1="81741" x2="8895" y2="90206"/>
                        <a14:foregroundMark x1="9075" y1="78053" x2="8041" y2="81258"/>
                        <a14:foregroundMark x1="38589" y1="90750" x2="39578" y2="94619"/>
                        <a14:foregroundMark x1="58176" y1="63422" x2="52606" y2="81560"/>
                        <a14:foregroundMark x1="59030" y1="74909" x2="54897" y2="82950"/>
                        <a14:foregroundMark x1="57188" y1="81318" x2="57367" y2="82225"/>
                        <a14:foregroundMark x1="58760" y1="79141" x2="58086" y2="89903"/>
                        <a14:foregroundMark x1="57323" y1="84099" x2="59973" y2="81137"/>
                        <a14:backgroundMark x1="59164" y1="80411" x2="49146" y2="99879"/>
                        <a14:backgroundMark x1="47664" y1="91838" x2="40431" y2="99637"/>
                        <a14:backgroundMark x1="45867" y1="96070" x2="48158" y2="98609"/>
                        <a14:backgroundMark x1="58176" y1="86759" x2="60647" y2="84462"/>
                        <a14:backgroundMark x1="55391" y1="88573" x2="59344" y2="86276"/>
                        <a14:backgroundMark x1="58176" y1="88331" x2="59164" y2="90206"/>
                        <a14:backgroundMark x1="58041" y1="86397" x2="60872" y2="820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34011"/>
          <a:stretch/>
        </p:blipFill>
        <p:spPr bwMode="auto">
          <a:xfrm>
            <a:off x="4932040" y="1796822"/>
            <a:ext cx="4573438" cy="497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79512" y="1508789"/>
            <a:ext cx="648754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000" b="1" dirty="0" smtClean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국 정 감 사</a:t>
            </a:r>
            <a:endParaRPr lang="en-US" altLang="ko-KR" sz="6000" b="1" dirty="0" smtClean="0">
              <a:ln>
                <a:solidFill>
                  <a:schemeClr val="tx1">
                    <a:alpha val="20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itchFamily="18" charset="-127"/>
              <a:ea typeface="HY견고딕" pitchFamily="18" charset="-127"/>
            </a:endParaRPr>
          </a:p>
          <a:p>
            <a:pPr algn="ctr"/>
            <a:r>
              <a:rPr lang="en-US" altLang="ko-KR" sz="4000" b="1" dirty="0" smtClean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 Bold" pitchFamily="50" charset="-127"/>
                <a:ea typeface="나눔스퀘어 Bold" pitchFamily="50" charset="-127"/>
              </a:rPr>
              <a:t>(</a:t>
            </a:r>
            <a:r>
              <a:rPr lang="ko-KR" altLang="en-US" sz="4000" b="1" dirty="0" smtClean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 Bold" pitchFamily="50" charset="-127"/>
                <a:ea typeface="나눔스퀘어 Bold" pitchFamily="50" charset="-127"/>
              </a:rPr>
              <a:t>경제인문사회연구</a:t>
            </a:r>
            <a:r>
              <a:rPr lang="ko-KR" altLang="en-US" sz="4000" b="1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 Bold" pitchFamily="50" charset="-127"/>
                <a:ea typeface="나눔스퀘어 Bold" pitchFamily="50" charset="-127"/>
              </a:rPr>
              <a:t>회</a:t>
            </a:r>
            <a:r>
              <a:rPr lang="en-US" altLang="ko-KR" sz="4000" b="1" dirty="0" smtClean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 Bold" pitchFamily="50" charset="-127"/>
                <a:ea typeface="나눔스퀘어 Bold" pitchFamily="50" charset="-127"/>
              </a:rPr>
              <a:t>)</a:t>
            </a: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4CDFF-4813-440B-A3D8-2C79B0D04FDB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71225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98029" y="2276872"/>
            <a:ext cx="7920880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fontAlgn="base"/>
            <a:r>
              <a:rPr lang="en-US" altLang="ko-KR" sz="3600" dirty="0" smtClean="0"/>
              <a:t>USKI, </a:t>
            </a:r>
            <a:r>
              <a:rPr lang="ko-KR" altLang="en-US" sz="3600" dirty="0" smtClean="0"/>
              <a:t>연구지원 중단 대책은 무엇인가</a:t>
            </a:r>
            <a:endParaRPr lang="en-US" altLang="ko-KR" sz="3600" dirty="0" smtClean="0"/>
          </a:p>
          <a:p>
            <a:pPr algn="ctr" fontAlgn="base"/>
            <a:r>
              <a:rPr lang="en-US" altLang="ko-KR" sz="3600" dirty="0" smtClean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[</a:t>
            </a:r>
            <a:r>
              <a:rPr lang="ko-KR" altLang="en-US" sz="3600" dirty="0" smtClean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대외경제정책연구원</a:t>
            </a:r>
            <a:r>
              <a:rPr lang="en-US" altLang="ko-KR" sz="3600" dirty="0" smtClean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]</a:t>
            </a:r>
            <a:endParaRPr lang="ko-KR" altLang="en-US" sz="3600" dirty="0">
              <a:solidFill>
                <a:schemeClr val="tx1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11517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395536" y="580618"/>
            <a:ext cx="547260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sz="2000" b="1" dirty="0" smtClean="0"/>
              <a:t>□ </a:t>
            </a:r>
            <a:r>
              <a:rPr lang="ko-KR" altLang="en-US" dirty="0" smtClean="0"/>
              <a:t>한미연구소</a:t>
            </a:r>
            <a:r>
              <a:rPr lang="en-US" altLang="ko-KR" dirty="0"/>
              <a:t>(USKI) </a:t>
            </a:r>
            <a:r>
              <a:rPr lang="ko-KR" altLang="en-US" dirty="0"/>
              <a:t>예산지원 중단 </a:t>
            </a:r>
            <a:r>
              <a:rPr lang="ko-KR" altLang="en-US" dirty="0" smtClean="0"/>
              <a:t>일지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683568" y="1369799"/>
            <a:ext cx="799288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dirty="0"/>
              <a:t>◇ </a:t>
            </a:r>
            <a:r>
              <a:rPr lang="en-US" altLang="ko-KR" dirty="0"/>
              <a:t>2014~2015</a:t>
            </a:r>
            <a:r>
              <a:rPr lang="ko-KR" altLang="en-US" dirty="0"/>
              <a:t>년 김기식 前의원</a:t>
            </a:r>
            <a:r>
              <a:rPr lang="en-US" altLang="ko-KR" dirty="0"/>
              <a:t>, USKI </a:t>
            </a:r>
            <a:r>
              <a:rPr lang="ko-KR" altLang="en-US" dirty="0"/>
              <a:t>운영 문제점 제기</a:t>
            </a:r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◇ </a:t>
            </a:r>
            <a:r>
              <a:rPr lang="en-US" altLang="ko-KR" dirty="0"/>
              <a:t>2017</a:t>
            </a:r>
            <a:r>
              <a:rPr lang="ko-KR" altLang="en-US" dirty="0"/>
              <a:t>년 </a:t>
            </a:r>
            <a:r>
              <a:rPr lang="en-US" altLang="ko-KR" dirty="0"/>
              <a:t>1</a:t>
            </a:r>
            <a:r>
              <a:rPr lang="ko-KR" altLang="en-US" dirty="0" smtClean="0"/>
              <a:t>월</a:t>
            </a:r>
            <a:r>
              <a:rPr lang="en-US" altLang="ko-KR" dirty="0" smtClean="0"/>
              <a:t>, </a:t>
            </a:r>
            <a:r>
              <a:rPr lang="ko-KR" altLang="en-US" dirty="0"/>
              <a:t>홍일표 행정관 아내 장</a:t>
            </a:r>
            <a:r>
              <a:rPr lang="en-US" altLang="ko-KR" dirty="0"/>
              <a:t>XX(</a:t>
            </a:r>
            <a:r>
              <a:rPr lang="ko-KR" altLang="en-US" dirty="0"/>
              <a:t>감사원 국장</a:t>
            </a:r>
            <a:r>
              <a:rPr lang="en-US" altLang="ko-KR" dirty="0"/>
              <a:t>) USKI</a:t>
            </a:r>
            <a:r>
              <a:rPr lang="ko-KR" altLang="en-US" dirty="0"/>
              <a:t>에 </a:t>
            </a:r>
            <a:r>
              <a:rPr lang="en-US" altLang="ko-KR" dirty="0"/>
              <a:t>E-mail </a:t>
            </a:r>
            <a:r>
              <a:rPr lang="ko-KR" altLang="en-US" dirty="0"/>
              <a:t>발송</a:t>
            </a:r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◇ </a:t>
            </a:r>
            <a:r>
              <a:rPr lang="en-US" altLang="ko-KR" dirty="0"/>
              <a:t>2017</a:t>
            </a:r>
            <a:r>
              <a:rPr lang="ko-KR" altLang="en-US" dirty="0"/>
              <a:t>년 </a:t>
            </a:r>
            <a:r>
              <a:rPr lang="en-US" altLang="ko-KR" dirty="0"/>
              <a:t>8</a:t>
            </a:r>
            <a:r>
              <a:rPr lang="ko-KR" altLang="en-US" dirty="0"/>
              <a:t>월</a:t>
            </a:r>
            <a:r>
              <a:rPr lang="en-US" altLang="ko-KR" dirty="0"/>
              <a:t>, </a:t>
            </a:r>
            <a:r>
              <a:rPr lang="ko-KR" altLang="en-US" dirty="0"/>
              <a:t>민주당 이학영의원 </a:t>
            </a:r>
            <a:r>
              <a:rPr lang="en-US" altLang="ko-KR" dirty="0"/>
              <a:t>USKI </a:t>
            </a:r>
            <a:r>
              <a:rPr lang="ko-KR" altLang="en-US" dirty="0"/>
              <a:t>핫라인 구축 </a:t>
            </a:r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◇ </a:t>
            </a:r>
            <a:r>
              <a:rPr lang="en-US" altLang="ko-KR" dirty="0"/>
              <a:t>2017</a:t>
            </a:r>
            <a:r>
              <a:rPr lang="ko-KR" altLang="en-US" dirty="0"/>
              <a:t>년 </a:t>
            </a:r>
            <a:r>
              <a:rPr lang="en-US" altLang="ko-KR" dirty="0"/>
              <a:t>9</a:t>
            </a:r>
            <a:r>
              <a:rPr lang="ko-KR" altLang="en-US" dirty="0"/>
              <a:t>월</a:t>
            </a:r>
            <a:r>
              <a:rPr lang="en-US" altLang="ko-KR" dirty="0"/>
              <a:t>, </a:t>
            </a:r>
            <a:r>
              <a:rPr lang="ko-KR" altLang="en-US" dirty="0"/>
              <a:t>현장점검</a:t>
            </a:r>
            <a:r>
              <a:rPr lang="en-US" altLang="ko-KR" dirty="0"/>
              <a:t>(</a:t>
            </a:r>
            <a:r>
              <a:rPr lang="ko-KR" altLang="en-US" dirty="0" err="1"/>
              <a:t>경인사</a:t>
            </a:r>
            <a:r>
              <a:rPr lang="en-US" altLang="ko-KR" dirty="0"/>
              <a:t>, </a:t>
            </a:r>
            <a:r>
              <a:rPr lang="ko-KR" altLang="en-US" dirty="0"/>
              <a:t>대외경제정책연구원</a:t>
            </a:r>
            <a:r>
              <a:rPr lang="en-US" altLang="ko-KR" dirty="0"/>
              <a:t>)</a:t>
            </a: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◇ </a:t>
            </a:r>
            <a:r>
              <a:rPr lang="en-US" altLang="ko-KR" dirty="0"/>
              <a:t>2017</a:t>
            </a:r>
            <a:r>
              <a:rPr lang="ko-KR" altLang="en-US" dirty="0"/>
              <a:t>년 </a:t>
            </a:r>
            <a:r>
              <a:rPr lang="en-US" altLang="ko-KR" dirty="0"/>
              <a:t>10</a:t>
            </a:r>
            <a:r>
              <a:rPr lang="ko-KR" altLang="en-US" dirty="0"/>
              <a:t>월</a:t>
            </a:r>
            <a:r>
              <a:rPr lang="en-US" altLang="ko-KR" dirty="0"/>
              <a:t>, </a:t>
            </a:r>
            <a:r>
              <a:rPr lang="ko-KR" altLang="en-US" dirty="0"/>
              <a:t>청와대 회의</a:t>
            </a:r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◇ </a:t>
            </a:r>
            <a:r>
              <a:rPr lang="en-US" altLang="ko-KR" dirty="0"/>
              <a:t>2017</a:t>
            </a:r>
            <a:r>
              <a:rPr lang="ko-KR" altLang="en-US" dirty="0"/>
              <a:t>년 </a:t>
            </a:r>
            <a:r>
              <a:rPr lang="en-US" altLang="ko-KR" dirty="0"/>
              <a:t>11</a:t>
            </a:r>
            <a:r>
              <a:rPr lang="ko-KR" altLang="en-US" dirty="0"/>
              <a:t>월</a:t>
            </a:r>
            <a:r>
              <a:rPr lang="en-US" altLang="ko-KR" dirty="0"/>
              <a:t>, </a:t>
            </a:r>
            <a:r>
              <a:rPr lang="ko-KR" altLang="en-US" dirty="0"/>
              <a:t>대외경제정책연구원</a:t>
            </a:r>
            <a:r>
              <a:rPr lang="en-US" altLang="ko-KR" dirty="0"/>
              <a:t>, USKI </a:t>
            </a:r>
            <a:r>
              <a:rPr lang="ko-KR" altLang="en-US" dirty="0" err="1"/>
              <a:t>구재회</a:t>
            </a:r>
            <a:r>
              <a:rPr lang="ko-KR" altLang="en-US" dirty="0"/>
              <a:t> 소장 교체 </a:t>
            </a:r>
            <a:r>
              <a:rPr lang="ko-KR" altLang="en-US" dirty="0" smtClean="0"/>
              <a:t>요구</a:t>
            </a:r>
            <a:endParaRPr lang="en-US" altLang="ko-KR" dirty="0" smtClean="0"/>
          </a:p>
          <a:p>
            <a:pPr fontAlgn="base">
              <a:lnSpc>
                <a:spcPct val="150000"/>
              </a:lnSpc>
            </a:pPr>
            <a:endParaRPr lang="ko-KR" altLang="en-US" dirty="0"/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◇ </a:t>
            </a:r>
            <a:r>
              <a:rPr lang="en-US" altLang="ko-KR" dirty="0"/>
              <a:t>2018</a:t>
            </a:r>
            <a:r>
              <a:rPr lang="ko-KR" altLang="en-US" dirty="0"/>
              <a:t>년 </a:t>
            </a:r>
            <a:r>
              <a:rPr lang="en-US" altLang="ko-KR" dirty="0"/>
              <a:t>2</a:t>
            </a:r>
            <a:r>
              <a:rPr lang="ko-KR" altLang="en-US" dirty="0"/>
              <a:t>월</a:t>
            </a:r>
            <a:r>
              <a:rPr lang="en-US" altLang="ko-KR" dirty="0"/>
              <a:t>, </a:t>
            </a:r>
            <a:r>
              <a:rPr lang="ko-KR" altLang="en-US" dirty="0" err="1"/>
              <a:t>존스홉킨스대</a:t>
            </a:r>
            <a:r>
              <a:rPr lang="en-US" altLang="ko-KR" dirty="0"/>
              <a:t>, </a:t>
            </a:r>
            <a:r>
              <a:rPr lang="ko-KR" altLang="en-US" dirty="0"/>
              <a:t>소장 교체 요구 거부</a:t>
            </a:r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◇ </a:t>
            </a:r>
            <a:r>
              <a:rPr lang="en-US" altLang="ko-KR" dirty="0"/>
              <a:t>2018</a:t>
            </a:r>
            <a:r>
              <a:rPr lang="ko-KR" altLang="en-US" dirty="0"/>
              <a:t>년 </a:t>
            </a:r>
            <a:r>
              <a:rPr lang="en-US" altLang="ko-KR" dirty="0"/>
              <a:t>3</a:t>
            </a:r>
            <a:r>
              <a:rPr lang="ko-KR" altLang="en-US" dirty="0"/>
              <a:t>월</a:t>
            </a:r>
            <a:r>
              <a:rPr lang="en-US" altLang="ko-KR" dirty="0"/>
              <a:t>, </a:t>
            </a:r>
            <a:r>
              <a:rPr lang="ko-KR" altLang="en-US" spc="-150" dirty="0"/>
              <a:t>대외경제정책연구원</a:t>
            </a:r>
            <a:r>
              <a:rPr lang="ko-KR" altLang="en-US" dirty="0"/>
              <a:t> 다시 소장 교체 요구</a:t>
            </a:r>
            <a:r>
              <a:rPr lang="en-US" altLang="ko-KR" dirty="0"/>
              <a:t>…</a:t>
            </a:r>
            <a:r>
              <a:rPr lang="ko-KR" altLang="en-US" dirty="0" err="1" smtClean="0"/>
              <a:t>갈루치이사장</a:t>
            </a:r>
            <a:r>
              <a:rPr lang="ko-KR" altLang="en-US" dirty="0" smtClean="0"/>
              <a:t> </a:t>
            </a:r>
            <a:r>
              <a:rPr lang="ko-KR" altLang="en-US" dirty="0"/>
              <a:t>거부</a:t>
            </a:r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◇ </a:t>
            </a:r>
            <a:r>
              <a:rPr lang="en-US" altLang="ko-KR" dirty="0"/>
              <a:t>2018</a:t>
            </a:r>
            <a:r>
              <a:rPr lang="ko-KR" altLang="en-US" dirty="0"/>
              <a:t>년 </a:t>
            </a:r>
            <a:r>
              <a:rPr lang="en-US" altLang="ko-KR" dirty="0"/>
              <a:t>3</a:t>
            </a:r>
            <a:r>
              <a:rPr lang="ko-KR" altLang="en-US" dirty="0"/>
              <a:t>월</a:t>
            </a:r>
            <a:r>
              <a:rPr lang="en-US" altLang="ko-KR" dirty="0"/>
              <a:t>, </a:t>
            </a:r>
            <a:r>
              <a:rPr lang="ko-KR" altLang="en-US" b="1" i="1" dirty="0">
                <a:solidFill>
                  <a:srgbClr val="FF0000"/>
                </a:solidFill>
              </a:rPr>
              <a:t>대외경제정책연구원 예산지원 중단</a:t>
            </a:r>
            <a:r>
              <a:rPr lang="ko-KR" altLang="en-US" dirty="0"/>
              <a:t>결정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39552" y="5661248"/>
            <a:ext cx="7056784" cy="11289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dirty="0" smtClean="0"/>
              <a:t>국회에서 의결한 </a:t>
            </a:r>
            <a:r>
              <a:rPr lang="ko-KR" altLang="en-US" sz="2400" b="1" i="1" dirty="0" smtClean="0">
                <a:solidFill>
                  <a:srgbClr val="00B0F0"/>
                </a:solidFill>
              </a:rPr>
              <a:t>예산</a:t>
            </a:r>
            <a:r>
              <a:rPr lang="en-US" altLang="ko-KR" sz="2400" b="1" i="1" dirty="0" smtClean="0"/>
              <a:t>,</a:t>
            </a:r>
          </a:p>
          <a:p>
            <a:pPr>
              <a:lnSpc>
                <a:spcPct val="150000"/>
              </a:lnSpc>
            </a:pPr>
            <a:r>
              <a:rPr lang="ko-KR" altLang="en-US" sz="2400" b="1" i="1" dirty="0" smtClean="0">
                <a:solidFill>
                  <a:srgbClr val="FF0000"/>
                </a:solidFill>
              </a:rPr>
              <a:t>행정기관 임의로 중단</a:t>
            </a:r>
            <a:r>
              <a:rPr lang="ko-KR" altLang="en-US" sz="2400" dirty="0" smtClean="0"/>
              <a:t>해서 안돼</a:t>
            </a:r>
            <a:r>
              <a:rPr lang="en-US" altLang="ko-KR" sz="2400" dirty="0" smtClean="0"/>
              <a:t>!!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261711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144</Words>
  <Application>Microsoft Office PowerPoint</Application>
  <PresentationFormat>화면 슬라이드 쇼(4:3)</PresentationFormat>
  <Paragraphs>19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국민연금 스튜어드십코드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국민연금 스튜어드십코드</dc:title>
  <dc:creator>assembly</dc:creator>
  <cp:lastModifiedBy>assembly</cp:lastModifiedBy>
  <cp:revision>2</cp:revision>
  <dcterms:created xsi:type="dcterms:W3CDTF">2018-10-18T08:18:53Z</dcterms:created>
  <dcterms:modified xsi:type="dcterms:W3CDTF">2018-10-18T08:24:49Z</dcterms:modified>
</cp:coreProperties>
</file>