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88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70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96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62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4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2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33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24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89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69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26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7160-8DAE-48D1-BB0A-5269ADAE575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E46E-BDF7-41E1-8A5C-5475463AFC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03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56023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62931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90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국무조정실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618D833-DF49-4BA7-9087-4EC24B6A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7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4C6B9D1-1E9B-4116-A0C8-C8DD8424A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0"/>
            <a:ext cx="9361040" cy="574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1A89FD24-6657-441D-A00F-0E7B914F59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9152" y="2780928"/>
            <a:ext cx="914400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i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후퇴하는 문재인 정부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6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760640" cy="6340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2800" b="1" dirty="0"/>
              <a:t>후퇴하는 문재인 정부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2205236"/>
            <a:ext cx="3754760" cy="351509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sz="2800" b="1" dirty="0"/>
              <a:t>공약 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실패</a:t>
            </a:r>
            <a:endParaRPr lang="en-US" altLang="ko-K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ko-KR" altLang="en-US" sz="2800" b="1" dirty="0"/>
              <a:t>정책 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실패</a:t>
            </a:r>
            <a:endParaRPr lang="en-US" altLang="ko-K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ko-KR" altLang="en-US" sz="2800" b="1" dirty="0"/>
              <a:t>갈등조정 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6"/>
          <a:stretch/>
        </p:blipFill>
        <p:spPr bwMode="auto">
          <a:xfrm>
            <a:off x="4639791" y="2132856"/>
            <a:ext cx="447293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561"/>
              </p:ext>
            </p:extLst>
          </p:nvPr>
        </p:nvGraphicFramePr>
        <p:xfrm>
          <a:off x="237988" y="836712"/>
          <a:ext cx="8640961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분야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순번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내 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결과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이 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/>
                        <a:t>교육</a:t>
                      </a:r>
                      <a:endParaRPr lang="ko-KR" alt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수능</a:t>
                      </a:r>
                      <a:r>
                        <a:rPr lang="ko-KR" altLang="en-US" sz="1200" baseline="0" dirty="0"/>
                        <a:t> 전과목 절대평가 전환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‘</a:t>
                      </a:r>
                      <a:r>
                        <a:rPr lang="ko-KR" altLang="en-US" sz="1200" dirty="0"/>
                        <a:t>중장기 정책으로</a:t>
                      </a:r>
                      <a:r>
                        <a:rPr lang="en-US" altLang="ko-KR" sz="1200" dirty="0"/>
                        <a:t>’ </a:t>
                      </a:r>
                      <a:r>
                        <a:rPr lang="ko-KR" altLang="en-US" sz="1200" dirty="0"/>
                        <a:t>유예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고교 학점제 </a:t>
                      </a:r>
                      <a:r>
                        <a:rPr lang="en-US" altLang="ko-KR" sz="1200" dirty="0"/>
                        <a:t>2022</a:t>
                      </a:r>
                      <a:r>
                        <a:rPr lang="ko-KR" altLang="en-US" sz="1200" dirty="0"/>
                        <a:t>년 도입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수능 절대평가 전환 여부 불투명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자율적 교육과정 운영</a:t>
                      </a:r>
                      <a:r>
                        <a:rPr lang="en-US" altLang="ko-KR" sz="1200" dirty="0"/>
                        <a:t>,</a:t>
                      </a:r>
                    </a:p>
                    <a:p>
                      <a:pPr latinLnBrk="1"/>
                      <a:r>
                        <a:rPr lang="ko-KR" altLang="en-US" sz="1200" dirty="0" err="1"/>
                        <a:t>체험형</a:t>
                      </a:r>
                      <a:r>
                        <a:rPr lang="ko-KR" altLang="en-US" sz="1200" dirty="0"/>
                        <a:t> 교육위주 </a:t>
                      </a:r>
                      <a:r>
                        <a:rPr lang="en-US" altLang="ko-KR" sz="1200" dirty="0"/>
                        <a:t>‘</a:t>
                      </a:r>
                      <a:r>
                        <a:rPr lang="ko-KR" altLang="en-US" sz="1200" dirty="0"/>
                        <a:t>혁신학교</a:t>
                      </a:r>
                      <a:r>
                        <a:rPr lang="en-US" altLang="ko-KR" sz="1200" dirty="0"/>
                        <a:t>’</a:t>
                      </a:r>
                      <a:r>
                        <a:rPr lang="ko-KR" altLang="en-US" sz="1200" dirty="0"/>
                        <a:t>확대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공영형</a:t>
                      </a:r>
                      <a:r>
                        <a:rPr lang="ko-KR" altLang="en-US" sz="1200" dirty="0"/>
                        <a:t> 사립대 정책 추진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spc="-150" dirty="0"/>
                        <a:t>사업내용 정교하지 못해 예산 삭감</a:t>
                      </a:r>
                      <a:r>
                        <a:rPr lang="en-US" altLang="ko-KR" sz="1200" spc="-150" dirty="0"/>
                        <a:t>.</a:t>
                      </a:r>
                      <a:endParaRPr lang="ko-KR" altLang="en-US" sz="1200" spc="-1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복지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서비스 공단 설치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‘</a:t>
                      </a:r>
                      <a:r>
                        <a:rPr lang="ko-KR" altLang="en-US" sz="1200" dirty="0"/>
                        <a:t>공단</a:t>
                      </a:r>
                      <a:r>
                        <a:rPr lang="en-US" altLang="ko-KR" sz="1200" dirty="0"/>
                        <a:t>’ </a:t>
                      </a:r>
                      <a:r>
                        <a:rPr lang="ko-KR" altLang="en-US" sz="1200" dirty="0"/>
                        <a:t>→ </a:t>
                      </a:r>
                      <a:r>
                        <a:rPr lang="en-US" altLang="ko-KR" sz="1200" dirty="0"/>
                        <a:t>‘</a:t>
                      </a:r>
                      <a:r>
                        <a:rPr lang="ko-KR" altLang="en-US" sz="1200" dirty="0"/>
                        <a:t>진흥원</a:t>
                      </a:r>
                      <a:r>
                        <a:rPr lang="en-US" altLang="ko-KR" sz="1200" dirty="0"/>
                        <a:t>’ </a:t>
                      </a:r>
                      <a:r>
                        <a:rPr lang="ko-KR" altLang="en-US" sz="1200" dirty="0"/>
                        <a:t>규모 축소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울산 국립병원 설립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ko-KR" altLang="en-US" sz="16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년 째 구체적인 계획 없음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7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치매국가책임제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i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文정부</a:t>
                      </a:r>
                      <a:r>
                        <a:rPr lang="ko-KR" altLang="en-US" sz="16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이후 신규정식개소 </a:t>
                      </a:r>
                      <a:r>
                        <a:rPr lang="en-US" altLang="ko-KR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r>
                        <a:rPr lang="ko-KR" altLang="en-US" sz="1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곳</a:t>
                      </a:r>
                      <a:endParaRPr lang="ko-KR" altLang="en-US" sz="1600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문재인 </a:t>
                      </a:r>
                      <a:r>
                        <a:rPr lang="ko-KR" altLang="en-US" sz="1600" b="1" i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케어</a:t>
                      </a:r>
                      <a:endParaRPr lang="en-US" altLang="ko-KR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en-US" altLang="ko-KR" sz="1600" b="1" i="1" spc="-1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ko-KR" altLang="en-US" sz="1600" b="1" i="1" spc="-15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비급여</a:t>
                      </a:r>
                      <a:r>
                        <a:rPr lang="ko-KR" altLang="en-US" sz="1600" b="1" i="1" spc="-1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altLang="ko-KR" sz="1600" b="1" i="1" spc="-1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3,800</a:t>
                      </a:r>
                      <a:r>
                        <a:rPr lang="ko-KR" altLang="en-US" sz="1600" b="1" i="1" spc="-1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개 항목 건강보험이 책임</a:t>
                      </a:r>
                      <a:r>
                        <a:rPr lang="en-US" altLang="ko-KR" sz="1600" b="1" i="1" spc="-1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ko-KR" altLang="en-US" sz="1200" b="1" i="1" spc="-15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우선적 </a:t>
                      </a:r>
                      <a:r>
                        <a:rPr lang="en-US" altLang="ko-KR" sz="16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MRI, </a:t>
                      </a:r>
                      <a:r>
                        <a:rPr lang="ko-KR" altLang="en-US" sz="16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초음파 검사만 </a:t>
                      </a:r>
                      <a:endParaRPr lang="en-US" altLang="ko-KR" sz="1600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ko-KR" altLang="en-US" sz="16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적용 시작 밝힘</a:t>
                      </a:r>
                      <a:r>
                        <a:rPr lang="en-US" altLang="ko-KR" sz="16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ko-KR" altLang="en-US" sz="1600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행정</a:t>
                      </a:r>
                      <a:endParaRPr lang="ko-KR" alt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9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spc="0" dirty="0"/>
                        <a:t>재정분권 </a:t>
                      </a:r>
                      <a:r>
                        <a:rPr lang="en-US" altLang="ko-KR" sz="1200" spc="0" dirty="0"/>
                        <a:t>TF</a:t>
                      </a:r>
                      <a:r>
                        <a:rPr lang="ko-KR" altLang="en-US" sz="1200" spc="0" dirty="0"/>
                        <a:t>권고안</a:t>
                      </a:r>
                      <a:endParaRPr lang="en-US" altLang="ko-KR" sz="1200" spc="0" dirty="0"/>
                    </a:p>
                    <a:p>
                      <a:pPr latinLnBrk="1"/>
                      <a:r>
                        <a:rPr lang="en-US" altLang="ko-KR" sz="1200" spc="0" dirty="0"/>
                        <a:t>(</a:t>
                      </a:r>
                      <a:r>
                        <a:rPr lang="ko-KR" altLang="en-US" sz="1200" spc="0" dirty="0"/>
                        <a:t>국세와 지방세 비중 </a:t>
                      </a:r>
                      <a:r>
                        <a:rPr lang="en-US" altLang="ko-KR" sz="1200" spc="0" dirty="0"/>
                        <a:t>6:4)</a:t>
                      </a:r>
                      <a:endParaRPr lang="ko-KR" altLang="en-US" sz="1200" spc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실제 지방재정 증가 폭 </a:t>
                      </a:r>
                      <a:r>
                        <a:rPr lang="en-US" altLang="ko-KR" sz="1200" dirty="0"/>
                        <a:t>2~3</a:t>
                      </a:r>
                      <a:r>
                        <a:rPr lang="ko-KR" altLang="en-US" sz="1200" dirty="0"/>
                        <a:t>조로 축소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spc="-150" dirty="0"/>
                        <a:t>자치분권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6</a:t>
                      </a:r>
                      <a:r>
                        <a:rPr lang="ko-KR" altLang="en-US" sz="1200" dirty="0"/>
                        <a:t>월까지 마무리 짓겠다는 </a:t>
                      </a:r>
                      <a:r>
                        <a:rPr lang="ko-KR" altLang="en-US" sz="1200" dirty="0" err="1"/>
                        <a:t>자치경찰제</a:t>
                      </a:r>
                      <a:r>
                        <a:rPr lang="ko-KR" altLang="en-US" sz="1200" dirty="0"/>
                        <a:t> 기본계획과 주민참여 등</a:t>
                      </a:r>
                      <a:r>
                        <a:rPr lang="ko-KR" altLang="en-US" sz="1200" baseline="0" dirty="0"/>
                        <a:t>의 법률 감감무소식 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spc="-150" dirty="0" err="1"/>
                        <a:t>고향사랑기부제</a:t>
                      </a:r>
                      <a:endParaRPr lang="ko-KR" altLang="en-US" sz="1200" spc="-1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현재까지 임시국회법안심사소위 </a:t>
                      </a:r>
                      <a:r>
                        <a:rPr lang="ko-KR" altLang="en-US" sz="1200" dirty="0" err="1"/>
                        <a:t>미통과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인권</a:t>
                      </a:r>
                      <a:endParaRPr lang="ko-KR" alt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spc="-150" dirty="0"/>
                        <a:t>남녀 동수 내각 추진</a:t>
                      </a:r>
                      <a:endParaRPr lang="en-US" altLang="ko-KR" sz="1200" spc="-150" dirty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150" dirty="0"/>
                        <a:t>‘</a:t>
                      </a:r>
                      <a:r>
                        <a:rPr lang="ko-KR" altLang="en-US" sz="1200" spc="-150" dirty="0"/>
                        <a:t>대통령 직속 </a:t>
                      </a:r>
                      <a:r>
                        <a:rPr lang="ko-KR" altLang="en-US" sz="1200" spc="-150" dirty="0" err="1"/>
                        <a:t>성평등</a:t>
                      </a:r>
                      <a:r>
                        <a:rPr lang="ko-KR" altLang="en-US" sz="1200" spc="-150" dirty="0"/>
                        <a:t> 위원회</a:t>
                      </a:r>
                      <a:r>
                        <a:rPr lang="en-US" altLang="ko-KR" sz="1200" spc="-150" dirty="0"/>
                        <a:t>’ </a:t>
                      </a:r>
                      <a:r>
                        <a:rPr lang="ko-KR" altLang="en-US" sz="1200" spc="-150" dirty="0"/>
                        <a:t>설치 국정과제 포함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해당 정책에 대한 논의 진척 없음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8069" y="26866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&lt;</a:t>
            </a:r>
            <a:r>
              <a:rPr lang="ko-KR" altLang="en-US" sz="2800" b="1" dirty="0"/>
              <a:t>공약 실패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899C1F42-94FF-4D35-B5A0-78DBAB44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2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8069" y="26866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&lt;</a:t>
            </a:r>
            <a:r>
              <a:rPr lang="ko-KR" altLang="en-US" sz="2800" b="1" dirty="0"/>
              <a:t>정책 실패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88956"/>
              </p:ext>
            </p:extLst>
          </p:nvPr>
        </p:nvGraphicFramePr>
        <p:xfrm>
          <a:off x="262161" y="908720"/>
          <a:ext cx="8592615" cy="557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2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2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정 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latinLnBrk="1"/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결 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045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급격한 최저임금 인상 </a:t>
                      </a:r>
                      <a:endParaRPr lang="en-US" altLang="ko-KR" sz="2000" dirty="0"/>
                    </a:p>
                    <a:p>
                      <a:pPr latinLnBrk="1"/>
                      <a:r>
                        <a:rPr lang="ko-KR" altLang="en-US" sz="2000" dirty="0"/>
                        <a:t>정책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사상 최악의 실업률과 최대의 </a:t>
                      </a:r>
                      <a:endParaRPr lang="en-US" altLang="ko-KR" dirty="0"/>
                    </a:p>
                    <a:p>
                      <a:pPr latinLnBrk="1"/>
                      <a:r>
                        <a:rPr lang="ko-KR" altLang="en-US" dirty="0"/>
                        <a:t>빈부격차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2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주 </a:t>
                      </a:r>
                      <a:r>
                        <a:rPr lang="en-US" altLang="ko-KR" sz="2000" dirty="0"/>
                        <a:t>52</a:t>
                      </a:r>
                      <a:r>
                        <a:rPr lang="ko-KR" altLang="en-US" sz="2000" dirty="0"/>
                        <a:t>시간 근무제 정책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저소득층 임금감소</a:t>
                      </a:r>
                      <a:r>
                        <a:rPr lang="en-US" altLang="ko-KR" dirty="0"/>
                        <a:t>… </a:t>
                      </a:r>
                    </a:p>
                    <a:p>
                      <a:pPr latinLnBrk="1"/>
                      <a:r>
                        <a:rPr lang="ko-KR" altLang="en-US" dirty="0" err="1"/>
                        <a:t>투잡으로</a:t>
                      </a:r>
                      <a:r>
                        <a:rPr lang="ko-KR" altLang="en-US" dirty="0"/>
                        <a:t> 내몰려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2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일자리 정책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취업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실업 등 </a:t>
                      </a:r>
                      <a:endParaRPr lang="en-US" altLang="ko-KR" dirty="0"/>
                    </a:p>
                    <a:p>
                      <a:pPr latinLnBrk="1"/>
                      <a:r>
                        <a:rPr lang="ko-KR" altLang="en-US" dirty="0"/>
                        <a:t>모든 일자리 지표 악화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045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과도한 국민연금 </a:t>
                      </a:r>
                      <a:endParaRPr lang="en-US" altLang="ko-KR" sz="2000" dirty="0"/>
                    </a:p>
                    <a:p>
                      <a:pPr latinLnBrk="1"/>
                      <a:r>
                        <a:rPr lang="ko-KR" altLang="en-US" sz="2000" dirty="0"/>
                        <a:t>개입 정책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pc="-150" dirty="0"/>
                        <a:t>역대최저 수익률</a:t>
                      </a:r>
                      <a:r>
                        <a:rPr lang="en-US" altLang="ko-KR" spc="-150" dirty="0"/>
                        <a:t>, </a:t>
                      </a:r>
                    </a:p>
                    <a:p>
                      <a:pPr latinLnBrk="1"/>
                      <a:r>
                        <a:rPr lang="ko-KR" altLang="en-US" spc="-150" dirty="0"/>
                        <a:t>본부장 장기 공백</a:t>
                      </a:r>
                      <a:r>
                        <a:rPr lang="en-US" altLang="ko-KR" spc="-150" dirty="0"/>
                        <a:t>, </a:t>
                      </a:r>
                      <a:r>
                        <a:rPr lang="ko-KR" altLang="en-US" spc="-150" dirty="0" err="1"/>
                        <a:t>운용직</a:t>
                      </a:r>
                      <a:r>
                        <a:rPr lang="ko-KR" altLang="en-US" spc="-150" dirty="0"/>
                        <a:t> 이탈 가속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2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/>
                        <a:t>탈원전</a:t>
                      </a:r>
                      <a:r>
                        <a:rPr lang="ko-KR" altLang="en-US" sz="2000" dirty="0"/>
                        <a:t> 정책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국가경쟁력 상실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전기요금 증가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관련 일자리 </a:t>
                      </a:r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만개 증발 위기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2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부동산 정책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8.2 </a:t>
                      </a:r>
                      <a:r>
                        <a:rPr lang="ko-KR" altLang="en-US" dirty="0"/>
                        <a:t>부동산 대책 이후 </a:t>
                      </a:r>
                      <a:endParaRPr lang="en-US" altLang="ko-KR" dirty="0"/>
                    </a:p>
                    <a:p>
                      <a:pPr latinLnBrk="1"/>
                      <a:r>
                        <a:rPr lang="ko-KR" altLang="en-US" dirty="0"/>
                        <a:t>서울 아파트 </a:t>
                      </a:r>
                      <a:r>
                        <a:rPr lang="en-US" altLang="ko-KR" dirty="0"/>
                        <a:t>16.4% </a:t>
                      </a:r>
                      <a:r>
                        <a:rPr lang="ko-KR" altLang="en-US" dirty="0"/>
                        <a:t>급등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2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가계부채 관리 실패 정책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전년대비 </a:t>
                      </a:r>
                      <a:r>
                        <a:rPr lang="en-US" altLang="ko-KR" dirty="0"/>
                        <a:t>105</a:t>
                      </a:r>
                      <a:r>
                        <a:rPr lang="ko-KR" altLang="en-US" dirty="0"/>
                        <a:t>조 급증</a:t>
                      </a:r>
                      <a:r>
                        <a:rPr lang="en-US" altLang="ko-KR" dirty="0"/>
                        <a:t>, </a:t>
                      </a:r>
                    </a:p>
                    <a:p>
                      <a:pPr latinLnBrk="1"/>
                      <a:r>
                        <a:rPr lang="ko-KR" altLang="en-US" dirty="0"/>
                        <a:t>세계 </a:t>
                      </a:r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번째 증가율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오른쪽 화살표 6"/>
          <p:cNvSpPr/>
          <p:nvPr/>
        </p:nvSpPr>
        <p:spPr>
          <a:xfrm>
            <a:off x="3347864" y="3284984"/>
            <a:ext cx="187220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635896" y="1961545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모두</a:t>
            </a:r>
            <a:endParaRPr lang="en-US" altLang="ko-KR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실패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1124B023-B3F7-4A89-A6EE-1049D9A0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9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7" y="-2690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8069" y="26866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&lt;</a:t>
            </a:r>
            <a:r>
              <a:rPr lang="ko-KR" altLang="en-US" sz="2800" b="1" dirty="0"/>
              <a:t>갈등조정 실패 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26912"/>
              </p:ext>
            </p:extLst>
          </p:nvPr>
        </p:nvGraphicFramePr>
        <p:xfrm>
          <a:off x="251520" y="791887"/>
          <a:ext cx="8568951" cy="5316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4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5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갈등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조정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결과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881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/>
                        <a:t>유보통합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 err="1"/>
                        <a:t>어린이집</a:t>
                      </a:r>
                      <a:r>
                        <a:rPr lang="en-US" altLang="ko-KR" sz="2000" b="1" i="1" baseline="0" dirty="0"/>
                        <a:t> </a:t>
                      </a:r>
                      <a:r>
                        <a:rPr lang="en-US" altLang="ko-KR" sz="2000" b="1" i="1" dirty="0"/>
                        <a:t>VS </a:t>
                      </a:r>
                      <a:r>
                        <a:rPr lang="ko-KR" altLang="en-US" sz="2000" b="1" i="1" baseline="0" dirty="0"/>
                        <a:t>유치원</a:t>
                      </a:r>
                      <a:endParaRPr lang="en-US" altLang="ko-KR" sz="20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조정 실패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81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/>
                        <a:t>대입제도 </a:t>
                      </a:r>
                      <a:endParaRPr lang="en-US" altLang="ko-KR" sz="2000" b="1" i="1" dirty="0"/>
                    </a:p>
                    <a:p>
                      <a:pPr algn="l" latinLnBrk="1"/>
                      <a:r>
                        <a:rPr lang="ko-KR" altLang="en-US" sz="2000" b="1" i="1" dirty="0"/>
                        <a:t>개편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/>
                        <a:t>정시확대 </a:t>
                      </a:r>
                      <a:r>
                        <a:rPr lang="en-US" altLang="ko-KR" sz="2000" b="1" i="1" dirty="0"/>
                        <a:t>VS </a:t>
                      </a:r>
                    </a:p>
                    <a:p>
                      <a:pPr algn="l" latinLnBrk="1"/>
                      <a:r>
                        <a:rPr lang="ko-KR" altLang="en-US" sz="2000" b="1" i="1" dirty="0"/>
                        <a:t>수능 절대평가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조정 실패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881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 err="1"/>
                        <a:t>국제관함식</a:t>
                      </a:r>
                      <a:r>
                        <a:rPr lang="ko-KR" altLang="en-US" sz="2000" b="1" i="1" dirty="0"/>
                        <a:t> </a:t>
                      </a:r>
                      <a:endParaRPr lang="en-US" altLang="ko-KR" sz="2000" b="1" i="1" dirty="0"/>
                    </a:p>
                    <a:p>
                      <a:pPr algn="l" latinLnBrk="1"/>
                      <a:r>
                        <a:rPr lang="ko-KR" altLang="en-US" sz="2000" b="1" i="1" dirty="0"/>
                        <a:t>강정마을 </a:t>
                      </a:r>
                      <a:endParaRPr lang="en-US" altLang="ko-KR" sz="2000" b="1" i="1" dirty="0"/>
                    </a:p>
                    <a:p>
                      <a:pPr algn="l" latinLnBrk="1"/>
                      <a:r>
                        <a:rPr lang="ko-KR" altLang="en-US" sz="2000" b="1" i="1" dirty="0"/>
                        <a:t>갈등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 err="1"/>
                        <a:t>국제관함식</a:t>
                      </a:r>
                      <a:r>
                        <a:rPr lang="ko-KR" altLang="en-US" sz="2000" b="1" i="1" dirty="0"/>
                        <a:t> </a:t>
                      </a:r>
                      <a:r>
                        <a:rPr lang="en-US" altLang="ko-KR" sz="2000" b="1" i="1" dirty="0"/>
                        <a:t>VS </a:t>
                      </a:r>
                    </a:p>
                    <a:p>
                      <a:pPr algn="l" latinLnBrk="1"/>
                      <a:r>
                        <a:rPr lang="ko-KR" altLang="en-US" sz="2000" b="1" i="1" dirty="0"/>
                        <a:t>강정마을 공동체 파괴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조정 실패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881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/>
                        <a:t>문재인 </a:t>
                      </a:r>
                      <a:r>
                        <a:rPr lang="ko-KR" altLang="en-US" sz="2000" b="1" i="1" dirty="0" err="1"/>
                        <a:t>케어</a:t>
                      </a:r>
                      <a:endParaRPr lang="ko-KR" altLang="en-US" sz="20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/>
                        <a:t>의료노조 </a:t>
                      </a:r>
                      <a:r>
                        <a:rPr lang="en-US" altLang="ko-KR" sz="2000" b="1" i="1" dirty="0"/>
                        <a:t>VS </a:t>
                      </a:r>
                      <a:r>
                        <a:rPr lang="ko-KR" altLang="en-US" sz="2000" b="1" i="1" dirty="0"/>
                        <a:t>의협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조정 실패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881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/>
                        <a:t>최저임금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1" i="1" dirty="0"/>
                        <a:t>노동자 </a:t>
                      </a:r>
                      <a:r>
                        <a:rPr lang="en-US" altLang="ko-KR" sz="2000" b="1" i="1" dirty="0"/>
                        <a:t>VS </a:t>
                      </a:r>
                      <a:r>
                        <a:rPr lang="ko-KR" altLang="en-US" sz="2000" b="1" i="1" dirty="0"/>
                        <a:t>소상공인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조정 실패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3" name="오른쪽 화살표 32"/>
          <p:cNvSpPr/>
          <p:nvPr/>
        </p:nvSpPr>
        <p:spPr>
          <a:xfrm>
            <a:off x="5220072" y="2578251"/>
            <a:ext cx="1224136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5220072" y="3429000"/>
            <a:ext cx="1224136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5220072" y="4365104"/>
            <a:ext cx="1224136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5220072" y="5373216"/>
            <a:ext cx="1224136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5220072" y="1686821"/>
            <a:ext cx="1224136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AF26EEBB-F08A-477E-9239-2F419008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6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340</Words>
  <Application>Microsoft Office PowerPoint</Application>
  <PresentationFormat>화면 슬라이드 쇼(4:3)</PresentationFormat>
  <Paragraphs>128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국민연금 스튜어드십코드</vt:lpstr>
      <vt:lpstr>PowerPoint 프레젠테이션</vt:lpstr>
      <vt:lpstr>후퇴하는 문재인 정부</vt:lpstr>
      <vt:lpstr>PowerPoint 프레젠테이션</vt:lpstr>
      <vt:lpstr>PowerPoint 프레젠테이션</vt:lpstr>
      <vt:lpstr>국민연금 스튜어드십코드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2</cp:revision>
  <dcterms:created xsi:type="dcterms:W3CDTF">2018-10-10T01:03:09Z</dcterms:created>
  <dcterms:modified xsi:type="dcterms:W3CDTF">2018-10-10T01:13:51Z</dcterms:modified>
</cp:coreProperties>
</file>