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8E6C-517F-4531-A1C0-F6C296FDBCA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B2-1980-4048-8E2E-3C85C9B2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35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8E6C-517F-4531-A1C0-F6C296FDBCA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B2-1980-4048-8E2E-3C85C9B2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118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8E6C-517F-4531-A1C0-F6C296FDBCA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B2-1980-4048-8E2E-3C85C9B2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58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8E6C-517F-4531-A1C0-F6C296FDBCA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B2-1980-4048-8E2E-3C85C9B2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11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8E6C-517F-4531-A1C0-F6C296FDBCA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B2-1980-4048-8E2E-3C85C9B2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922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8E6C-517F-4531-A1C0-F6C296FDBCA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B2-1980-4048-8E2E-3C85C9B2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071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8E6C-517F-4531-A1C0-F6C296FDBCA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B2-1980-4048-8E2E-3C85C9B2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77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8E6C-517F-4531-A1C0-F6C296FDBCA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B2-1980-4048-8E2E-3C85C9B2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46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8E6C-517F-4531-A1C0-F6C296FDBCA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B2-1980-4048-8E2E-3C85C9B2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81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8E6C-517F-4531-A1C0-F6C296FDBCA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B2-1980-4048-8E2E-3C85C9B2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77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8E6C-517F-4531-A1C0-F6C296FDBCA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7B2-1980-4048-8E2E-3C85C9B2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55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8E6C-517F-4531-A1C0-F6C296FDBCA7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CC7B2-1980-4048-8E2E-3C85C9B2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81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636912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1" y="1844824"/>
            <a:ext cx="6487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54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종합감</a:t>
            </a:r>
            <a:r>
              <a:rPr lang="ko-KR" altLang="en-US" sz="36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사</a:t>
            </a:r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25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276872"/>
            <a:ext cx="712879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현대차의</a:t>
            </a:r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 </a:t>
            </a:r>
            <a:r>
              <a:rPr lang="ko-KR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협력사</a:t>
            </a:r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관여 여부</a:t>
            </a: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공정거래위원회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75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89644" y="764704"/>
            <a:ext cx="77707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Q1. 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완성체기업인 </a:t>
            </a:r>
            <a:r>
              <a:rPr lang="ko-KR" altLang="en-US" dirty="0" err="1"/>
              <a:t>현대차는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차 </a:t>
            </a:r>
            <a:r>
              <a:rPr lang="ko-KR" altLang="en-US" dirty="0" err="1"/>
              <a:t>협력사</a:t>
            </a:r>
            <a:r>
              <a:rPr lang="ko-KR" altLang="en-US" dirty="0"/>
              <a:t> 이외 </a:t>
            </a:r>
            <a:r>
              <a:rPr lang="en-US" altLang="ko-KR" dirty="0"/>
              <a:t>2</a:t>
            </a:r>
            <a:r>
              <a:rPr lang="ko-KR" altLang="en-US" dirty="0"/>
              <a:t>차 협력사의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경영에 </a:t>
            </a:r>
            <a:r>
              <a:rPr lang="ko-KR" altLang="en-US" dirty="0"/>
              <a:t>대해 관여할 이유가 있는가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55576" y="2996952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Q2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그렇다면 </a:t>
            </a:r>
            <a:r>
              <a:rPr lang="en-US" altLang="ko-KR" dirty="0"/>
              <a:t>1</a:t>
            </a:r>
            <a:r>
              <a:rPr lang="ko-KR" altLang="en-US" dirty="0"/>
              <a:t>차 협력사의 </a:t>
            </a:r>
            <a:r>
              <a:rPr lang="en-US" altLang="ko-KR" dirty="0"/>
              <a:t>2</a:t>
            </a:r>
            <a:r>
              <a:rPr lang="ko-KR" altLang="en-US" dirty="0"/>
              <a:t>차 </a:t>
            </a:r>
            <a:r>
              <a:rPr lang="ko-KR" altLang="en-US" dirty="0" err="1"/>
              <a:t>협력사</a:t>
            </a:r>
            <a:r>
              <a:rPr lang="ko-KR" altLang="en-US" dirty="0"/>
              <a:t> 평가 등 감사내용에 대해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err="1" smtClean="0"/>
              <a:t>현대차는</a:t>
            </a:r>
            <a:r>
              <a:rPr lang="ko-KR" altLang="en-US" dirty="0" smtClean="0"/>
              <a:t> </a:t>
            </a:r>
            <a:r>
              <a:rPr lang="ko-KR" altLang="en-US" dirty="0"/>
              <a:t>보고를 받고 있는가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64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84484" y="404664"/>
            <a:ext cx="4612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000" b="1" dirty="0" smtClean="0"/>
              <a:t>□ 1</a:t>
            </a:r>
            <a:r>
              <a:rPr lang="ko-KR" altLang="en-US" sz="2000" b="1" dirty="0"/>
              <a:t>차 협력사의 </a:t>
            </a:r>
            <a:r>
              <a:rPr lang="en-US" altLang="ko-KR" sz="2000" b="1" dirty="0"/>
              <a:t>2</a:t>
            </a:r>
            <a:r>
              <a:rPr lang="ko-KR" altLang="en-US" sz="2000" b="1" dirty="0"/>
              <a:t>차 </a:t>
            </a:r>
            <a:r>
              <a:rPr lang="ko-KR" altLang="en-US" sz="2000" b="1" dirty="0" err="1"/>
              <a:t>협력사</a:t>
            </a:r>
            <a:r>
              <a:rPr lang="ko-KR" altLang="en-US" sz="2000" b="1" dirty="0"/>
              <a:t> 감사 결과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25996" y="1052736"/>
            <a:ext cx="8946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/>
              <a:t>- 1차 </a:t>
            </a:r>
            <a:r>
              <a:rPr lang="en-US" altLang="ko-KR" dirty="0" err="1" smtClean="0"/>
              <a:t>협력사</a:t>
            </a:r>
            <a:r>
              <a:rPr lang="en-US" altLang="ko-KR" dirty="0" smtClean="0"/>
              <a:t>(A), </a:t>
            </a:r>
            <a:r>
              <a:rPr lang="en-US" altLang="ko-KR" dirty="0"/>
              <a:t>2차 </a:t>
            </a:r>
            <a:r>
              <a:rPr lang="en-US" altLang="ko-KR" dirty="0" err="1" smtClean="0"/>
              <a:t>협력사</a:t>
            </a:r>
            <a:r>
              <a:rPr lang="en-US" altLang="ko-KR" dirty="0" smtClean="0"/>
              <a:t>(B)에 </a:t>
            </a:r>
            <a:r>
              <a:rPr lang="en-US" altLang="ko-KR" dirty="0" err="1"/>
              <a:t>대한</a:t>
            </a:r>
            <a:r>
              <a:rPr lang="en-US" altLang="ko-KR" dirty="0"/>
              <a:t> </a:t>
            </a:r>
            <a:r>
              <a:rPr lang="en-US" altLang="ko-KR" dirty="0" err="1"/>
              <a:t>감사에</a:t>
            </a:r>
            <a:r>
              <a:rPr lang="en-US" altLang="ko-KR" dirty="0"/>
              <a:t> </a:t>
            </a:r>
            <a:r>
              <a:rPr lang="en-US" altLang="ko-KR" dirty="0" err="1"/>
              <a:t>따른</a:t>
            </a:r>
            <a:r>
              <a:rPr lang="en-US" altLang="ko-KR" dirty="0"/>
              <a:t> </a:t>
            </a:r>
            <a:r>
              <a:rPr lang="en-US" altLang="ko-KR" dirty="0" err="1"/>
              <a:t>개선계획</a:t>
            </a:r>
            <a:r>
              <a:rPr lang="en-US" altLang="ko-KR" dirty="0"/>
              <a:t> </a:t>
            </a:r>
            <a:r>
              <a:rPr lang="en-US" altLang="ko-KR" dirty="0" err="1"/>
              <a:t>회신</a:t>
            </a:r>
            <a:r>
              <a:rPr lang="en-US" altLang="ko-KR" dirty="0"/>
              <a:t> </a:t>
            </a:r>
            <a:r>
              <a:rPr lang="en-US" altLang="ko-KR" dirty="0" err="1"/>
              <a:t>요청</a:t>
            </a:r>
            <a:r>
              <a:rPr lang="en-US" altLang="ko-KR" dirty="0"/>
              <a:t> </a:t>
            </a:r>
            <a:r>
              <a:rPr lang="en-US" altLang="ko-KR" dirty="0" err="1"/>
              <a:t>메일</a:t>
            </a:r>
            <a:endParaRPr lang="en-US" altLang="ko-K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7955192" descr="EMB000040b830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24936" cy="48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/>
          <p:cNvCxnSpPr/>
          <p:nvPr/>
        </p:nvCxnSpPr>
        <p:spPr>
          <a:xfrm rot="-60000">
            <a:off x="539552" y="5496569"/>
            <a:ext cx="1951012" cy="72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1043608" y="4437112"/>
            <a:ext cx="1296144" cy="360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10685" y="5064057"/>
            <a:ext cx="184496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차 </a:t>
            </a:r>
            <a:r>
              <a:rPr lang="ko-KR" altLang="en-US" dirty="0" err="1" smtClean="0"/>
              <a:t>협력사</a:t>
            </a:r>
            <a:r>
              <a:rPr lang="en-US" altLang="ko-KR" dirty="0" smtClean="0"/>
              <a:t>(</a:t>
            </a:r>
            <a:r>
              <a:rPr lang="en-US" altLang="ko-KR" dirty="0"/>
              <a:t>A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94331" y="3589178"/>
            <a:ext cx="2077669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차 </a:t>
            </a:r>
            <a:r>
              <a:rPr lang="ko-KR" altLang="en-US" dirty="0" err="1" smtClean="0"/>
              <a:t>협력사</a:t>
            </a:r>
            <a:r>
              <a:rPr lang="en-US" altLang="ko-KR" dirty="0" smtClean="0"/>
              <a:t>(B)</a:t>
            </a:r>
            <a:endParaRPr lang="ko-KR" altLang="en-US" dirty="0"/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2051720" y="3861048"/>
            <a:ext cx="438844" cy="43204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endCxn id="12" idx="1"/>
          </p:cNvCxnSpPr>
          <p:nvPr/>
        </p:nvCxnSpPr>
        <p:spPr>
          <a:xfrm flipV="1">
            <a:off x="1762953" y="5248723"/>
            <a:ext cx="847732" cy="4215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619672" y="2204864"/>
            <a:ext cx="991013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619672" y="2429272"/>
            <a:ext cx="991013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915816" y="3212976"/>
            <a:ext cx="991013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248108" y="4278153"/>
            <a:ext cx="991013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219101" y="4077072"/>
            <a:ext cx="991013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2362514" y="4329100"/>
            <a:ext cx="991013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203605" y="4383106"/>
            <a:ext cx="991013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24045" y="5317061"/>
            <a:ext cx="375547" cy="162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888037" y="5322195"/>
            <a:ext cx="187773" cy="162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1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55576" y="350987"/>
            <a:ext cx="1548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 smtClean="0"/>
              <a:t>- 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/>
              <a:t>감사결과</a:t>
            </a:r>
            <a:r>
              <a:rPr lang="en-US" altLang="ko-KR" dirty="0"/>
              <a:t>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07955192" descr="EMB000040b830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8" y="957114"/>
            <a:ext cx="8223027" cy="56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 rot="-180000">
            <a:off x="5220121" y="1702709"/>
            <a:ext cx="1007471" cy="79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619672" y="2098709"/>
            <a:ext cx="991013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707905" y="2538986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263187" y="2610994"/>
            <a:ext cx="236010" cy="682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689614" y="4055368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661994" y="4437112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707567" y="4869160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720687" y="5301208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726565" y="5733256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660232" y="5741640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6632612" y="5301208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6604992" y="4869160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577372" y="4437112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6544073" y="4023590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577989" y="3068960"/>
            <a:ext cx="720080" cy="161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7812360" y="2871699"/>
            <a:ext cx="720080" cy="161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7092280" y="2976635"/>
            <a:ext cx="720080" cy="161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6306683" y="2988388"/>
            <a:ext cx="720080" cy="161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1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11560" y="764704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Q3. 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입수한 </a:t>
            </a:r>
            <a:r>
              <a:rPr lang="ko-KR" altLang="en-US" dirty="0"/>
              <a:t>자료를 보면 </a:t>
            </a:r>
            <a:r>
              <a:rPr lang="en-US" altLang="ko-KR" dirty="0"/>
              <a:t>1</a:t>
            </a:r>
            <a:r>
              <a:rPr lang="ko-KR" altLang="en-US" dirty="0"/>
              <a:t>차 </a:t>
            </a:r>
            <a:r>
              <a:rPr lang="ko-KR" altLang="en-US" dirty="0" err="1"/>
              <a:t>협력사가</a:t>
            </a:r>
            <a:r>
              <a:rPr lang="ko-KR" altLang="en-US" dirty="0"/>
              <a:t> </a:t>
            </a:r>
            <a:r>
              <a:rPr lang="en-US" altLang="ko-KR" dirty="0"/>
              <a:t>2</a:t>
            </a:r>
            <a:r>
              <a:rPr lang="ko-KR" altLang="en-US" dirty="0"/>
              <a:t>차 </a:t>
            </a:r>
            <a:r>
              <a:rPr lang="ko-KR" altLang="en-US" dirty="0" err="1"/>
              <a:t>협력사에</a:t>
            </a:r>
            <a:r>
              <a:rPr lang="ko-KR" altLang="en-US" dirty="0"/>
              <a:t> 대한 감사 결과를 보내면서 개선계획을 제출한 자료인데</a:t>
            </a:r>
            <a:r>
              <a:rPr lang="en-US" altLang="ko-KR" dirty="0" smtClean="0"/>
              <a:t>,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42442" y="2412927"/>
            <a:ext cx="77459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결제라인을 보면</a:t>
            </a:r>
            <a:r>
              <a:rPr lang="en-US" altLang="ko-KR" dirty="0"/>
              <a:t>,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HMC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소속 </a:t>
            </a:r>
            <a:r>
              <a:rPr lang="ko-KR" altLang="en-US" dirty="0"/>
              <a:t>최창수 </a:t>
            </a:r>
            <a:r>
              <a:rPr lang="ko-KR" altLang="en-US" dirty="0" smtClean="0"/>
              <a:t>팀원 의 </a:t>
            </a:r>
            <a:r>
              <a:rPr lang="ko-KR" altLang="en-US" dirty="0"/>
              <a:t>서명이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42442" y="3428137"/>
            <a:ext cx="803401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HMC</a:t>
            </a:r>
            <a:r>
              <a:rPr lang="ko-KR" altLang="en-US" dirty="0"/>
              <a:t>는 </a:t>
            </a:r>
            <a:r>
              <a:rPr lang="ko-KR" altLang="en-US" dirty="0" err="1"/>
              <a:t>현대차</a:t>
            </a:r>
            <a:r>
              <a:rPr lang="ko-KR" altLang="en-US" dirty="0"/>
              <a:t> 아닌가</a:t>
            </a:r>
            <a:r>
              <a:rPr lang="en-US" altLang="ko-KR" dirty="0"/>
              <a:t>?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2</a:t>
            </a:r>
            <a:r>
              <a:rPr lang="ko-KR" altLang="en-US" dirty="0"/>
              <a:t>차 협력사의 개선계획까지 </a:t>
            </a:r>
            <a:r>
              <a:rPr lang="en-US" altLang="ko-KR" dirty="0"/>
              <a:t>1</a:t>
            </a:r>
            <a:r>
              <a:rPr lang="ko-KR" altLang="en-US" dirty="0"/>
              <a:t>차 </a:t>
            </a:r>
            <a:r>
              <a:rPr lang="ko-KR" altLang="en-US" dirty="0" err="1"/>
              <a:t>협력사를</a:t>
            </a:r>
            <a:r>
              <a:rPr lang="ko-KR" altLang="en-US" dirty="0"/>
              <a:t> 통해 보고 받는 것인데</a:t>
            </a:r>
            <a:r>
              <a:rPr lang="en-US" altLang="ko-KR" dirty="0"/>
              <a:t>, </a:t>
            </a:r>
            <a:r>
              <a:rPr lang="en-US" altLang="ko-KR" dirty="0" smtClean="0"/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공공연하게 </a:t>
            </a:r>
            <a:r>
              <a:rPr lang="ko-KR" altLang="en-US" dirty="0"/>
              <a:t>결제라인도 갖추고 보고 받는 것은 문제가 있음</a:t>
            </a:r>
          </a:p>
        </p:txBody>
      </p:sp>
    </p:spTree>
    <p:extLst>
      <p:ext uri="{BB962C8B-B14F-4D97-AF65-F5344CB8AC3E}">
        <p14:creationId xmlns:p14="http://schemas.microsoft.com/office/powerpoint/2010/main" val="1711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16800" y="636657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 smtClean="0"/>
              <a:t>□ </a:t>
            </a:r>
            <a:r>
              <a:rPr lang="ko-KR" altLang="en-US" sz="2000" b="1" dirty="0" err="1" smtClean="0"/>
              <a:t>현대차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전속거래 현재 구조에서 벗어나야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16800" y="1594918"/>
            <a:ext cx="7848872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 err="1"/>
              <a:t>현대차</a:t>
            </a:r>
            <a:r>
              <a:rPr lang="ko-KR" altLang="en-US" dirty="0"/>
              <a:t> 전속거래에 의한 불공정하도급 행위는 어제 오늘의 일이 아님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16800" y="2708920"/>
            <a:ext cx="7344816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불공정하도급 </a:t>
            </a:r>
            <a:r>
              <a:rPr lang="ko-KR" altLang="en-US" dirty="0"/>
              <a:t>근절을 외치고 있는 공정위도 이 문제를 바로잡을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의지도 </a:t>
            </a:r>
            <a:r>
              <a:rPr lang="ko-KR" altLang="en-US" dirty="0"/>
              <a:t>능력도 있지 않음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16800" y="4086969"/>
            <a:ext cx="7488832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따라서 현재의 구조의 틀을 바꾸는 것 이외에는 뚜렷한 대안이 </a:t>
            </a:r>
            <a:r>
              <a:rPr lang="ko-KR" altLang="en-US" dirty="0" smtClean="0"/>
              <a:t>없음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85546" y="5013176"/>
            <a:ext cx="810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하루빨리 </a:t>
            </a:r>
            <a:r>
              <a:rPr lang="ko-KR" altLang="en-US" dirty="0"/>
              <a:t>현재의 하청구조를 벗어나 부품업체와 </a:t>
            </a:r>
            <a:r>
              <a:rPr lang="ko-KR" altLang="en-US" dirty="0" err="1"/>
              <a:t>완성차기업이</a:t>
            </a:r>
            <a:r>
              <a:rPr lang="ko-KR" altLang="en-US" dirty="0"/>
              <a:t> 상생할 수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있는 </a:t>
            </a:r>
            <a:r>
              <a:rPr lang="ko-KR" altLang="en-US" dirty="0"/>
              <a:t>방안이 마련되어야 함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72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83568" y="548680"/>
            <a:ext cx="7704856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첨부된 사진의 </a:t>
            </a:r>
            <a:r>
              <a:rPr lang="ko-KR" altLang="en-US" dirty="0" err="1" smtClean="0"/>
              <a:t>이메일과</a:t>
            </a:r>
            <a:r>
              <a:rPr lang="ko-KR" altLang="en-US" dirty="0" smtClean="0"/>
              <a:t> 작업개선보고서는 </a:t>
            </a:r>
            <a:r>
              <a:rPr lang="ko-KR" altLang="en-US" dirty="0" err="1" smtClean="0"/>
              <a:t>미래텍의</a:t>
            </a:r>
            <a:r>
              <a:rPr lang="ko-KR" altLang="en-US" dirty="0" smtClean="0"/>
              <a:t> 물량 확대와 관련해 새로운 설비를 구축하는데 관여한 증거물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9463" y="1909614"/>
            <a:ext cx="8327033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물론 </a:t>
            </a:r>
            <a:r>
              <a:rPr lang="ko-KR" altLang="en-US" dirty="0" err="1" smtClean="0"/>
              <a:t>현대차가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차벤더의</a:t>
            </a:r>
            <a:r>
              <a:rPr lang="ko-KR" altLang="en-US" dirty="0" smtClean="0"/>
              <a:t> 공정에까지 관여하는 것이 문제가 될 수는 있지만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현대차가</a:t>
            </a:r>
            <a:r>
              <a:rPr lang="ko-KR" altLang="en-US" dirty="0" smtClean="0"/>
              <a:t> 그것도 못 하느냐고 발뺌할 수 있음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27431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그러나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물량을 확대 </a:t>
            </a:r>
            <a:r>
              <a:rPr lang="ko-KR" altLang="en-US" dirty="0" smtClean="0"/>
              <a:t>하는데 관여를 했다면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물량 축소 </a:t>
            </a:r>
            <a:r>
              <a:rPr lang="ko-KR" altLang="en-US" dirty="0" smtClean="0"/>
              <a:t>에도 관여를 </a:t>
            </a:r>
            <a:r>
              <a:rPr lang="ko-KR" altLang="en-US" dirty="0" err="1" smtClean="0"/>
              <a:t>안했겠느냐는</a:t>
            </a:r>
            <a:r>
              <a:rPr lang="ko-KR" altLang="en-US" dirty="0" smtClean="0"/>
              <a:t> 논리가 가능하고 축소에도 관여했다는 증거는 처음에 들고 왔던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녹취록에</a:t>
            </a:r>
            <a:r>
              <a:rPr lang="ko-KR" altLang="en-US" dirty="0" smtClean="0"/>
              <a:t> 담겨 있음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3783" y="5200550"/>
            <a:ext cx="75947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결국 </a:t>
            </a:r>
            <a:r>
              <a:rPr lang="ko-KR" altLang="en-US" dirty="0" err="1" smtClean="0"/>
              <a:t>미래텍의</a:t>
            </a:r>
            <a:r>
              <a:rPr lang="ko-KR" altLang="en-US" dirty="0" smtClean="0"/>
              <a:t> 물량을 축소해 망하게 한 원인은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현대차의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경영간섭 </a:t>
            </a:r>
            <a:r>
              <a:rPr lang="ko-KR" altLang="en-US" dirty="0" smtClean="0"/>
              <a:t>이었다는 주장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97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286</Words>
  <Application>Microsoft Office PowerPoint</Application>
  <PresentationFormat>화면 슬라이드 쇼(4:3)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assembly</dc:creator>
  <cp:lastModifiedBy>assembly</cp:lastModifiedBy>
  <cp:revision>2</cp:revision>
  <dcterms:created xsi:type="dcterms:W3CDTF">2018-10-25T11:16:57Z</dcterms:created>
  <dcterms:modified xsi:type="dcterms:W3CDTF">2018-10-25T11:28:26Z</dcterms:modified>
</cp:coreProperties>
</file>