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2450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384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012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144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205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94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09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05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380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04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727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C729F-A270-4E8B-871B-2043935D784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12003-E9EA-4982-8CD2-033D71D107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008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39" y="793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32439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8199" y="877034"/>
            <a:ext cx="648754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KDB</a:t>
            </a:r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중소기업은행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예금보험공사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3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8029" y="2276872"/>
            <a:ext cx="792088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/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대우조선해양 덤핑 의혹</a:t>
            </a:r>
          </a:p>
          <a:p>
            <a:pPr algn="ctr"/>
            <a:r>
              <a:rPr lang="en-US" altLang="ko-KR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산업은행</a:t>
            </a:r>
            <a:r>
              <a:rPr lang="en-US" altLang="ko-KR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162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3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36640" y="548680"/>
            <a:ext cx="8255840" cy="3000821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최근 일본 </a:t>
            </a:r>
            <a:r>
              <a:rPr lang="ko-KR" altLang="en-US" dirty="0" err="1"/>
              <a:t>산케이신문</a:t>
            </a:r>
            <a:r>
              <a:rPr lang="ko-KR" altLang="en-US" dirty="0"/>
              <a:t> 발표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일본 조선 업체들이 ‘한국 정부의 자국 기업 관련 공적 지원’에 대한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불만의 목소리 높고</a:t>
            </a:r>
            <a:r>
              <a:rPr lang="en-US" altLang="ko-KR" dirty="0"/>
              <a:t>, </a:t>
            </a:r>
            <a:endParaRPr lang="ko-KR" altLang="en-US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한국 정부가 경영난에 빠진 조선소를 연명시키기 위해 ‘경쟁을 </a:t>
            </a:r>
            <a:r>
              <a:rPr lang="ko-KR" altLang="en-US" dirty="0" err="1"/>
              <a:t>왜곡’한다는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일본조선공업회의 불만을 전하며 </a:t>
            </a:r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en-US" altLang="ko-KR" dirty="0"/>
              <a:t>10</a:t>
            </a:r>
            <a:r>
              <a:rPr lang="ko-KR" altLang="en-US" dirty="0"/>
              <a:t>월 일본에서 열리는 한중일 및 서방의 조선회사 대표자 국제회의</a:t>
            </a:r>
            <a:r>
              <a:rPr lang="en-US" altLang="ko-KR" dirty="0"/>
              <a:t>(JECJU)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에서 대우조선해양의 덤핑 수주문제를 제기할 것으로 알려져 있음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52763" y="3549501"/>
            <a:ext cx="8183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dirty="0"/>
              <a:t>Q1.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회장님 이 내용 파악하셨나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2763" y="4472831"/>
            <a:ext cx="791191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dirty="0"/>
              <a:t>Q2.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대우조선 관련 산업은행의 정책수행 잘 됐다고 생각하나</a:t>
            </a:r>
            <a:r>
              <a:rPr lang="en-US" altLang="ko-KR" dirty="0"/>
              <a:t>?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덤핑 수주 의혹으로 국제적 망신될 것인가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24091" y="5805264"/>
            <a:ext cx="8507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dirty="0"/>
              <a:t>Q3.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일본의 </a:t>
            </a:r>
            <a:r>
              <a:rPr lang="en-US" altLang="ko-KR" dirty="0"/>
              <a:t>WTO</a:t>
            </a:r>
            <a:r>
              <a:rPr lang="ko-KR" altLang="en-US" dirty="0"/>
              <a:t>제소 가능성</a:t>
            </a:r>
            <a:r>
              <a:rPr lang="en-US" altLang="ko-KR" dirty="0"/>
              <a:t>, </a:t>
            </a:r>
            <a:r>
              <a:rPr lang="ko-KR" altLang="en-US" dirty="0"/>
              <a:t>국제회의에서의 항의 가능성 등에 대비하고 있는가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8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6C8B8C07-3B3D-4FC9-922E-396E9C136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11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94493" y="851967"/>
            <a:ext cx="784887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Q4.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dirty="0" err="1"/>
              <a:t>재부실화</a:t>
            </a:r>
            <a:r>
              <a:rPr lang="ko-KR" altLang="en-US" sz="2000" dirty="0"/>
              <a:t> 되면 또 국민혈세를 투입할 것인가</a:t>
            </a:r>
            <a:r>
              <a:rPr lang="en-US" altLang="ko-KR" sz="2000" dirty="0"/>
              <a:t>? </a:t>
            </a:r>
            <a:endParaRPr lang="ko-KR" altLang="en-US" sz="2000" dirty="0"/>
          </a:p>
        </p:txBody>
      </p:sp>
      <p:sp>
        <p:nvSpPr>
          <p:cNvPr id="4" name="직사각형 3"/>
          <p:cNvSpPr/>
          <p:nvPr/>
        </p:nvSpPr>
        <p:spPr>
          <a:xfrm>
            <a:off x="194772" y="2217473"/>
            <a:ext cx="824491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□ 지난 </a:t>
            </a:r>
            <a:r>
              <a:rPr lang="en-US" altLang="ko-KR" dirty="0"/>
              <a:t>16</a:t>
            </a:r>
            <a:r>
              <a:rPr lang="ko-KR" altLang="en-US" dirty="0"/>
              <a:t>일 수출입은행에 대한 기획재정위원회 국정감사에서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수출입은행은 대우조선의 경영정상화가 멀었다고 함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</a:t>
            </a:r>
            <a:r>
              <a:rPr lang="en-US" altLang="ko-KR" dirty="0"/>
              <a:t>- </a:t>
            </a:r>
            <a:r>
              <a:rPr lang="ko-KR" altLang="en-US" dirty="0"/>
              <a:t>내년엔 적자전환 할 수 있다고 함</a:t>
            </a:r>
            <a:r>
              <a:rPr lang="en-US" altLang="ko-KR" dirty="0"/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99506" y="3954135"/>
            <a:ext cx="72862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dirty="0"/>
              <a:t>Q5.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대우조선에 대해 추가적인 경영정상화 계획은 무엇인가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4BAF6273-CC6A-4FCB-A591-78D32F19C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7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162</Words>
  <Application>Microsoft Office PowerPoint</Application>
  <PresentationFormat>화면 슬라이드 쇼(4:3)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2018-10-23T09:28:01Z</dcterms:created>
  <dcterms:modified xsi:type="dcterms:W3CDTF">2018-10-23T09:31:38Z</dcterms:modified>
</cp:coreProperties>
</file>