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82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4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97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11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71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70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0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7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38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0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91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45CF-9EDD-48B3-885F-D0C704D43CA7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1DE5-3BD6-4B77-81BD-5C576E77B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5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56023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62931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90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국무조정실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618D833-DF49-4BA7-9087-4EC24B6A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spc="-300" dirty="0" smtClean="0">
                <a:latin typeface="HY헤드라인M" pitchFamily="18" charset="-127"/>
                <a:ea typeface="HY헤드라인M" pitchFamily="18" charset="-127"/>
              </a:rPr>
              <a:t>악의적 </a:t>
            </a:r>
            <a:r>
              <a:rPr lang="ko-KR" altLang="en-US" sz="4000" spc="-300" dirty="0" err="1" smtClean="0">
                <a:latin typeface="HY헤드라인M" pitchFamily="18" charset="-127"/>
                <a:ea typeface="HY헤드라인M" pitchFamily="18" charset="-127"/>
              </a:rPr>
              <a:t>가짜뉴스의</a:t>
            </a:r>
            <a:r>
              <a:rPr lang="ko-KR" altLang="en-US" sz="4000" spc="-300" dirty="0" smtClean="0">
                <a:latin typeface="HY헤드라인M" pitchFamily="18" charset="-127"/>
                <a:ea typeface="HY헤드라인M" pitchFamily="18" charset="-127"/>
              </a:rPr>
              <a:t> 기준은</a:t>
            </a:r>
            <a:endParaRPr lang="en-US" altLang="ko-KR" sz="4000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4000" spc="-300" dirty="0" smtClean="0">
                <a:latin typeface="HY헤드라인M" pitchFamily="18" charset="-127"/>
                <a:ea typeface="HY헤드라인M" pitchFamily="18" charset="-127"/>
              </a:rPr>
              <a:t>무엇인가</a:t>
            </a:r>
            <a:endParaRPr lang="en-US" altLang="ko-KR" sz="4000" spc="-3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2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59995" y="631776"/>
            <a:ext cx="735762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이명박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정부 </a:t>
            </a:r>
            <a:r>
              <a:rPr lang="ko-KR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초기 </a:t>
            </a:r>
            <a:r>
              <a:rPr lang="ko-KR" altLang="en-US" dirty="0" smtClean="0"/>
              <a:t>에 </a:t>
            </a:r>
            <a:r>
              <a:rPr lang="ko-KR" altLang="en-US" dirty="0"/>
              <a:t>불거진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MBC PD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수첩의 ‘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광우병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보도</a:t>
            </a:r>
            <a:r>
              <a:rPr lang="ko-KR" altLang="en-US" dirty="0">
                <a:solidFill>
                  <a:srgbClr val="FF0000"/>
                </a:solidFill>
              </a:rPr>
              <a:t>’</a:t>
            </a:r>
            <a:r>
              <a:rPr lang="ko-KR" altLang="en-US" dirty="0"/>
              <a:t>는 후에 </a:t>
            </a:r>
            <a:r>
              <a:rPr lang="ko-KR" altLang="en-US" dirty="0" smtClean="0"/>
              <a:t>법원이 </a:t>
            </a:r>
            <a:r>
              <a:rPr lang="en-US" altLang="ko-KR" dirty="0"/>
              <a:t> </a:t>
            </a:r>
            <a:r>
              <a:rPr lang="ko-KR" altLang="en-US" dirty="0" smtClean="0"/>
              <a:t>‘</a:t>
            </a:r>
            <a:r>
              <a:rPr lang="ko-KR" altLang="en-US" dirty="0" err="1"/>
              <a:t>다우너</a:t>
            </a:r>
            <a:r>
              <a:rPr lang="ko-KR" altLang="en-US" dirty="0"/>
              <a:t> 소’ 부분 등 세 곳에 허위 사실이라고 결론 내렸지만 </a:t>
            </a:r>
            <a:r>
              <a:rPr lang="ko-KR" altLang="en-US" dirty="0" smtClean="0"/>
              <a:t>보도를 </a:t>
            </a:r>
            <a:r>
              <a:rPr lang="ko-KR" altLang="en-US" dirty="0"/>
              <a:t>명예훼손으로 처벌할 수 없다며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무죄를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선고 </a:t>
            </a:r>
            <a:r>
              <a:rPr lang="ko-KR" altLang="en-US" dirty="0" smtClean="0"/>
              <a:t>한 </a:t>
            </a:r>
            <a:r>
              <a:rPr lang="ko-KR" altLang="en-US" dirty="0"/>
              <a:t>바 있음</a:t>
            </a:r>
            <a:r>
              <a:rPr lang="en-US" altLang="ko-K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7" y="2636912"/>
            <a:ext cx="5760640" cy="35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42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7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55576" y="541548"/>
            <a:ext cx="741682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지난 </a:t>
            </a:r>
            <a:r>
              <a:rPr lang="en-US" altLang="ko-KR" dirty="0"/>
              <a:t>3</a:t>
            </a:r>
            <a:r>
              <a:rPr lang="ko-KR" altLang="en-US" dirty="0"/>
              <a:t>월에는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KBS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추적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분이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천안함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괴담 </a:t>
            </a:r>
            <a:r>
              <a:rPr lang="ko-KR" altLang="en-US" dirty="0" smtClean="0"/>
              <a:t>에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대해 재조명하며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천암함</a:t>
            </a:r>
            <a:r>
              <a:rPr lang="ko-KR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ko-K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용사와 유족</a:t>
            </a:r>
            <a:r>
              <a:rPr lang="ko-KR" altLang="en-US" dirty="0"/>
              <a:t>들의 명예를 더럽혔고</a:t>
            </a:r>
            <a:r>
              <a:rPr lang="en-US" altLang="ko-KR" dirty="0"/>
              <a:t>, </a:t>
            </a:r>
            <a:r>
              <a:rPr lang="ko-KR" altLang="en-US" dirty="0"/>
              <a:t>좌초된 세월호의 침몰원인이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잠수함 충돌</a:t>
            </a:r>
            <a:r>
              <a:rPr lang="ko-KR" altLang="en-US" dirty="0"/>
              <a:t>이라는 주장을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JTBC 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스포트라이트’</a:t>
            </a:r>
            <a:r>
              <a:rPr lang="ko-KR" altLang="en-US" dirty="0"/>
              <a:t>가 방영했지만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수사하거나 조사받았다는 얘기 듣지 못함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/>
            <a:endParaRPr lang="en-US" altLang="ko-KR" dirty="0"/>
          </a:p>
          <a:p>
            <a:pPr fontAlgn="base"/>
            <a:endParaRPr lang="ko-KR" altLang="en-US" dirty="0"/>
          </a:p>
        </p:txBody>
      </p:sp>
      <p:pic>
        <p:nvPicPr>
          <p:cNvPr id="8" name="그림 7"/>
          <p:cNvPicPr/>
          <p:nvPr/>
        </p:nvPicPr>
        <p:blipFill rotWithShape="1">
          <a:blip r:embed="rId3"/>
          <a:srcRect l="26794" t="37574" r="27774" b="22485"/>
          <a:stretch/>
        </p:blipFill>
        <p:spPr bwMode="auto">
          <a:xfrm>
            <a:off x="1763688" y="2852936"/>
            <a:ext cx="5761645" cy="3459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53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1560" y="134256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/>
              <a:t>박근혜 정부 당시</a:t>
            </a:r>
            <a:r>
              <a:rPr lang="en-US" altLang="ko-KR" sz="2000" dirty="0"/>
              <a:t>, </a:t>
            </a:r>
            <a:endParaRPr lang="en-US" altLang="ko-KR" sz="20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최순실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아들 청와대근무 의혹</a:t>
            </a:r>
            <a:r>
              <a:rPr lang="en-US" altLang="ko-KR" sz="2000" dirty="0"/>
              <a:t>, </a:t>
            </a:r>
            <a:endParaRPr lang="en-US" altLang="ko-KR" sz="20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세월호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미군개입</a:t>
            </a:r>
            <a:r>
              <a:rPr lang="ko-KR" altLang="en-US" sz="2000" dirty="0"/>
              <a:t>이나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천안함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폭침이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북한소행이 아니</a:t>
            </a:r>
            <a:r>
              <a:rPr lang="ko-KR" altLang="en-US" sz="2000" dirty="0"/>
              <a:t>라고 하는 것도 </a:t>
            </a:r>
            <a:endParaRPr lang="en-US" altLang="ko-KR" sz="20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 smtClean="0">
                <a:solidFill>
                  <a:srgbClr val="FF0000"/>
                </a:solidFill>
              </a:rPr>
              <a:t>악의적 </a:t>
            </a:r>
            <a:r>
              <a:rPr lang="ko-KR" altLang="en-US" sz="2400" b="1" i="1" dirty="0">
                <a:solidFill>
                  <a:srgbClr val="FF0000"/>
                </a:solidFill>
              </a:rPr>
              <a:t>뉴스라면 조사할 것인가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sp>
        <p:nvSpPr>
          <p:cNvPr id="2" name="직사각형 1"/>
          <p:cNvSpPr/>
          <p:nvPr/>
        </p:nvSpPr>
        <p:spPr>
          <a:xfrm>
            <a:off x="683568" y="4201870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/>
              <a:t>2년 </a:t>
            </a:r>
            <a:r>
              <a:rPr lang="en-US" altLang="ko-KR" sz="2000" dirty="0" err="1"/>
              <a:t>전으로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돌아가</a:t>
            </a:r>
            <a:r>
              <a:rPr lang="en-US" altLang="ko-KR" sz="2000" dirty="0"/>
              <a:t> </a:t>
            </a:r>
            <a:r>
              <a:rPr lang="en-US" altLang="ko-KR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탄핵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정국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dirty="0"/>
              <a:t>때 </a:t>
            </a:r>
            <a:r>
              <a:rPr lang="en-US" altLang="ko-KR" sz="2000" dirty="0" err="1"/>
              <a:t>난무했던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가짜뉴스에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대해</a:t>
            </a:r>
            <a:r>
              <a:rPr lang="en-US" altLang="ko-KR" sz="2000" dirty="0"/>
              <a:t> </a:t>
            </a:r>
            <a:r>
              <a:rPr lang="en-US" altLang="ko-K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어느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누구가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책임진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있는가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30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129</Words>
  <Application>Microsoft Office PowerPoint</Application>
  <PresentationFormat>화면 슬라이드 쇼(4:3)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5</cp:revision>
  <dcterms:created xsi:type="dcterms:W3CDTF">2018-10-10T01:35:55Z</dcterms:created>
  <dcterms:modified xsi:type="dcterms:W3CDTF">2018-10-10T02:05:30Z</dcterms:modified>
</cp:coreProperties>
</file>