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howGuides="1">
      <p:cViewPr varScale="1">
        <p:scale>
          <a:sx n="106" d="100"/>
          <a:sy n="106" d="100"/>
        </p:scale>
        <p:origin x="-1728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6C750-2E8D-4D07-ABA0-BB0A468754AC}" type="datetimeFigureOut">
              <a:rPr lang="ko-KR" altLang="en-US" smtClean="0"/>
              <a:t>2018-10-18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9B7DBB-3C65-4299-97FB-C5B955D212A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972468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6C750-2E8D-4D07-ABA0-BB0A468754AC}" type="datetimeFigureOut">
              <a:rPr lang="ko-KR" altLang="en-US" smtClean="0"/>
              <a:t>2018-10-18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9B7DBB-3C65-4299-97FB-C5B955D212A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616732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6C750-2E8D-4D07-ABA0-BB0A468754AC}" type="datetimeFigureOut">
              <a:rPr lang="ko-KR" altLang="en-US" smtClean="0"/>
              <a:t>2018-10-18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9B7DBB-3C65-4299-97FB-C5B955D212A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494502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6C750-2E8D-4D07-ABA0-BB0A468754AC}" type="datetimeFigureOut">
              <a:rPr lang="ko-KR" altLang="en-US" smtClean="0"/>
              <a:t>2018-10-18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9B7DBB-3C65-4299-97FB-C5B955D212A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488967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6C750-2E8D-4D07-ABA0-BB0A468754AC}" type="datetimeFigureOut">
              <a:rPr lang="ko-KR" altLang="en-US" smtClean="0"/>
              <a:t>2018-10-18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9B7DBB-3C65-4299-97FB-C5B955D212A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106897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6C750-2E8D-4D07-ABA0-BB0A468754AC}" type="datetimeFigureOut">
              <a:rPr lang="ko-KR" altLang="en-US" smtClean="0"/>
              <a:t>2018-10-18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9B7DBB-3C65-4299-97FB-C5B955D212A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213040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6C750-2E8D-4D07-ABA0-BB0A468754AC}" type="datetimeFigureOut">
              <a:rPr lang="ko-KR" altLang="en-US" smtClean="0"/>
              <a:t>2018-10-18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9B7DBB-3C65-4299-97FB-C5B955D212A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672374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6C750-2E8D-4D07-ABA0-BB0A468754AC}" type="datetimeFigureOut">
              <a:rPr lang="ko-KR" altLang="en-US" smtClean="0"/>
              <a:t>2018-10-18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9B7DBB-3C65-4299-97FB-C5B955D212A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598095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6C750-2E8D-4D07-ABA0-BB0A468754AC}" type="datetimeFigureOut">
              <a:rPr lang="ko-KR" altLang="en-US" smtClean="0"/>
              <a:t>2018-10-18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9B7DBB-3C65-4299-97FB-C5B955D212A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319431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6C750-2E8D-4D07-ABA0-BB0A468754AC}" type="datetimeFigureOut">
              <a:rPr lang="ko-KR" altLang="en-US" smtClean="0"/>
              <a:t>2018-10-18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9B7DBB-3C65-4299-97FB-C5B955D212A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773621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6C750-2E8D-4D07-ABA0-BB0A468754AC}" type="datetimeFigureOut">
              <a:rPr lang="ko-KR" altLang="en-US" smtClean="0"/>
              <a:t>2018-10-18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9B7DBB-3C65-4299-97FB-C5B955D212A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562379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56C750-2E8D-4D07-ABA0-BB0A468754AC}" type="datetimeFigureOut">
              <a:rPr lang="ko-KR" altLang="en-US" smtClean="0"/>
              <a:t>2018-10-18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9B7DBB-3C65-4299-97FB-C5B955D212A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881182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ko-KR" altLang="en-US" dirty="0" smtClean="0"/>
              <a:t>국민연금 </a:t>
            </a:r>
            <a:r>
              <a:rPr lang="ko-KR" altLang="en-US" dirty="0" err="1" smtClean="0"/>
              <a:t>스튜어드십코드</a:t>
            </a:r>
            <a:endParaRPr lang="ko-KR" altLang="en-US" dirty="0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ko-KR" altLang="en-US"/>
          </a:p>
        </p:txBody>
      </p:sp>
      <p:pic>
        <p:nvPicPr>
          <p:cNvPr id="4" name="Picture 3" descr="C:\Users\assembly\Desktop\KakaoTalk_20180131_10351595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797"/>
            <a:ext cx="9116938" cy="68572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 descr="C:\Users\assembly\Desktop\KakaoTalk_20171108_152345792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80127" y="2324397"/>
            <a:ext cx="7206819" cy="43240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 descr="C:\Users\assembly\Desktop\161229_0252s.jpg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4958" b="100000" l="4133" r="64600">
                        <a14:foregroundMark x1="42498" y1="46675" x2="52875" y2="73700"/>
                        <a14:foregroundMark x1="41779" y1="42080" x2="53908" y2="49879"/>
                        <a14:foregroundMark x1="55256" y1="51270" x2="57143" y2="56530"/>
                        <a14:foregroundMark x1="8895" y1="81741" x2="8895" y2="90206"/>
                        <a14:foregroundMark x1="9075" y1="78053" x2="8041" y2="81258"/>
                        <a14:foregroundMark x1="38589" y1="90750" x2="39578" y2="94619"/>
                        <a14:foregroundMark x1="58176" y1="63422" x2="52606" y2="81560"/>
                        <a14:foregroundMark x1="59030" y1="74909" x2="54897" y2="82950"/>
                        <a14:foregroundMark x1="57188" y1="81318" x2="57367" y2="82225"/>
                        <a14:foregroundMark x1="58760" y1="79141" x2="58086" y2="89903"/>
                        <a14:foregroundMark x1="57323" y1="84099" x2="59973" y2="81137"/>
                        <a14:backgroundMark x1="59164" y1="80411" x2="49146" y2="99879"/>
                        <a14:backgroundMark x1="47664" y1="91838" x2="40431" y2="99637"/>
                        <a14:backgroundMark x1="45867" y1="96070" x2="48158" y2="98609"/>
                        <a14:backgroundMark x1="58176" y1="86759" x2="60647" y2="84462"/>
                        <a14:backgroundMark x1="55391" y1="88573" x2="59344" y2="86276"/>
                        <a14:backgroundMark x1="58176" y1="88331" x2="59164" y2="90206"/>
                        <a14:backgroundMark x1="58041" y1="86397" x2="60872" y2="82044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r="34011"/>
          <a:stretch/>
        </p:blipFill>
        <p:spPr bwMode="auto">
          <a:xfrm>
            <a:off x="4932040" y="1796822"/>
            <a:ext cx="4573438" cy="49760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179512" y="1508789"/>
            <a:ext cx="6487542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6000" b="1" dirty="0" smtClean="0">
                <a:ln>
                  <a:solidFill>
                    <a:schemeClr val="tx1">
                      <a:alpha val="20000"/>
                    </a:schemeClr>
                  </a:solidFill>
                </a:ln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itchFamily="18" charset="-127"/>
                <a:ea typeface="HY견고딕" pitchFamily="18" charset="-127"/>
              </a:rPr>
              <a:t>국 정 감 사</a:t>
            </a:r>
            <a:endParaRPr lang="en-US" altLang="ko-KR" sz="6000" b="1" dirty="0" smtClean="0">
              <a:ln>
                <a:solidFill>
                  <a:schemeClr val="tx1">
                    <a:alpha val="20000"/>
                  </a:schemeClr>
                </a:solidFill>
              </a:ln>
              <a:solidFill>
                <a:schemeClr val="tx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Y견고딕" pitchFamily="18" charset="-127"/>
              <a:ea typeface="HY견고딕" pitchFamily="18" charset="-127"/>
            </a:endParaRPr>
          </a:p>
          <a:p>
            <a:pPr algn="ctr"/>
            <a:r>
              <a:rPr lang="en-US" altLang="ko-KR" sz="4000" b="1" dirty="0" smtClean="0">
                <a:ln>
                  <a:solidFill>
                    <a:schemeClr val="tx1">
                      <a:alpha val="20000"/>
                    </a:schemeClr>
                  </a:solidFill>
                </a:ln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나눔스퀘어 Bold" pitchFamily="50" charset="-127"/>
                <a:ea typeface="나눔스퀘어 Bold" pitchFamily="50" charset="-127"/>
              </a:rPr>
              <a:t>(</a:t>
            </a:r>
            <a:r>
              <a:rPr lang="ko-KR" altLang="en-US" sz="4000" b="1" dirty="0" smtClean="0">
                <a:ln>
                  <a:solidFill>
                    <a:schemeClr val="tx1">
                      <a:alpha val="20000"/>
                    </a:schemeClr>
                  </a:solidFill>
                </a:ln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나눔스퀘어 Bold" pitchFamily="50" charset="-127"/>
                <a:ea typeface="나눔스퀘어 Bold" pitchFamily="50" charset="-127"/>
              </a:rPr>
              <a:t>경제인문사회연구</a:t>
            </a:r>
            <a:r>
              <a:rPr lang="ko-KR" altLang="en-US" sz="4000" b="1" dirty="0">
                <a:ln>
                  <a:solidFill>
                    <a:schemeClr val="tx1">
                      <a:alpha val="20000"/>
                    </a:schemeClr>
                  </a:solidFill>
                </a:ln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나눔스퀘어 Bold" pitchFamily="50" charset="-127"/>
                <a:ea typeface="나눔스퀘어 Bold" pitchFamily="50" charset="-127"/>
              </a:rPr>
              <a:t>회</a:t>
            </a:r>
            <a:r>
              <a:rPr lang="en-US" altLang="ko-KR" sz="4000" b="1" dirty="0" smtClean="0">
                <a:ln>
                  <a:solidFill>
                    <a:schemeClr val="tx1">
                      <a:alpha val="20000"/>
                    </a:schemeClr>
                  </a:solidFill>
                </a:ln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나눔스퀘어 Bold" pitchFamily="50" charset="-127"/>
                <a:ea typeface="나눔스퀘어 Bold" pitchFamily="50" charset="-127"/>
              </a:rPr>
              <a:t>)</a:t>
            </a: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C4CDFF-4813-440B-A3D8-2C79B0D04FDB}" type="slidenum">
              <a:rPr lang="ko-KR" altLang="en-US" smtClean="0"/>
              <a:t>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343272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제목 1"/>
          <p:cNvSpPr txBox="1">
            <a:spLocks/>
          </p:cNvSpPr>
          <p:nvPr/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1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ko-KR" altLang="en-US" smtClean="0"/>
              <a:t>국민연금 스튜어드십코드</a:t>
            </a:r>
            <a:endParaRPr lang="ko-KR" altLang="en-US" dirty="0"/>
          </a:p>
        </p:txBody>
      </p:sp>
      <p:pic>
        <p:nvPicPr>
          <p:cNvPr id="5" name="Picture 3" descr="C:\Users\assembly\Desktop\KakaoTalk_20180131_10351595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797"/>
            <a:ext cx="9116938" cy="68572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 descr="C:\Users\assembly\Desktop\KakaoTalk_20171108_152345792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80528" y="5949280"/>
            <a:ext cx="2520280" cy="12601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598029" y="2276872"/>
            <a:ext cx="7920880" cy="175432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 fontAlgn="base" latinLnBrk="0"/>
            <a:r>
              <a:rPr lang="ko-KR" altLang="en-US" sz="3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일자리인듯</a:t>
            </a:r>
            <a:r>
              <a:rPr lang="ko-KR" alt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ko-KR" altLang="en-US" sz="3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일자리아닌</a:t>
            </a:r>
            <a:r>
              <a:rPr lang="ko-KR" alt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ko-KR" altLang="en-US" sz="3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알바</a:t>
            </a:r>
            <a:r>
              <a:rPr lang="ko-KR" alt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같은 단기일자리</a:t>
            </a:r>
            <a:endParaRPr lang="en-US" altLang="ko-KR" sz="36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 fontAlgn="base" latinLnBrk="0"/>
            <a:r>
              <a:rPr lang="ko-KR" alt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altLang="ko-KR" sz="3600" dirty="0" smtClean="0">
                <a:solidFill>
                  <a:schemeClr val="tx1"/>
                </a:solidFill>
                <a:effectLst>
                  <a:outerShdw blurRad="50800" dist="38100" dir="10800000" algn="r" rotWithShape="0">
                    <a:prstClr val="black">
                      <a:alpha val="40000"/>
                    </a:prstClr>
                  </a:outerShdw>
                </a:effectLst>
              </a:rPr>
              <a:t>[</a:t>
            </a:r>
            <a:r>
              <a:rPr lang="ko-KR" altLang="en-US" sz="3600" dirty="0" smtClean="0">
                <a:solidFill>
                  <a:schemeClr val="tx1"/>
                </a:solidFill>
                <a:effectLst>
                  <a:outerShdw blurRad="50800" dist="38100" dir="10800000" algn="r" rotWithShape="0">
                    <a:prstClr val="black">
                      <a:alpha val="40000"/>
                    </a:prstClr>
                  </a:outerShdw>
                </a:effectLst>
              </a:rPr>
              <a:t>경제인문사회연구회</a:t>
            </a:r>
            <a:r>
              <a:rPr lang="en-US" altLang="ko-KR" sz="3600" dirty="0" smtClean="0">
                <a:solidFill>
                  <a:schemeClr val="tx1"/>
                </a:solidFill>
                <a:effectLst>
                  <a:outerShdw blurRad="50800" dist="38100" dir="10800000" algn="r" rotWithShape="0">
                    <a:prstClr val="black">
                      <a:alpha val="40000"/>
                    </a:prstClr>
                  </a:outerShdw>
                </a:effectLst>
              </a:rPr>
              <a:t>]</a:t>
            </a:r>
            <a:endParaRPr lang="ko-KR" altLang="en-US" sz="3600" dirty="0">
              <a:solidFill>
                <a:schemeClr val="tx1"/>
              </a:solidFill>
              <a:effectLst>
                <a:outerShdw blurRad="50800" dist="38100" dir="10800000" algn="r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8" name="슬라이드 번호 개체 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0BC4CDFF-4813-440B-A3D8-2C79B0D04FDB}" type="slidenum">
              <a:rPr lang="ko-KR" altLang="en-US" smtClean="0"/>
              <a:t>2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237077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C:\Users\assembly\Desktop\KakaoTalk_20180131_10351595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797"/>
            <a:ext cx="9116938" cy="68572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직사각형 8"/>
          <p:cNvSpPr/>
          <p:nvPr/>
        </p:nvSpPr>
        <p:spPr>
          <a:xfrm>
            <a:off x="683568" y="415935"/>
            <a:ext cx="669674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ko-KR" altLang="en-US" b="1" dirty="0" smtClean="0"/>
              <a:t>□ 연구회 및 연구기관 단기일자리 수요현황</a:t>
            </a:r>
            <a:endParaRPr lang="ko-KR" altLang="en-US" dirty="0"/>
          </a:p>
        </p:txBody>
      </p:sp>
      <p:grpSp>
        <p:nvGrpSpPr>
          <p:cNvPr id="3" name="그룹 2"/>
          <p:cNvGrpSpPr/>
          <p:nvPr/>
        </p:nvGrpSpPr>
        <p:grpSpPr>
          <a:xfrm>
            <a:off x="1979712" y="980728"/>
            <a:ext cx="4680520" cy="5616624"/>
            <a:chOff x="1979712" y="980728"/>
            <a:chExt cx="4680520" cy="5616624"/>
          </a:xfrm>
        </p:grpSpPr>
        <p:pic>
          <p:nvPicPr>
            <p:cNvPr id="1025" name="Picture 1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979712" y="980728"/>
              <a:ext cx="4680520" cy="561662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2" name="직사각형 1"/>
            <p:cNvSpPr/>
            <p:nvPr/>
          </p:nvSpPr>
          <p:spPr>
            <a:xfrm>
              <a:off x="3923928" y="3898552"/>
              <a:ext cx="1440160" cy="216024"/>
            </a:xfrm>
            <a:prstGeom prst="rect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" name="직사각형 5"/>
            <p:cNvSpPr/>
            <p:nvPr/>
          </p:nvSpPr>
          <p:spPr>
            <a:xfrm>
              <a:off x="3923928" y="6309320"/>
              <a:ext cx="1080120" cy="216024"/>
            </a:xfrm>
            <a:prstGeom prst="rect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6" name="직사각형 15"/>
            <p:cNvSpPr/>
            <p:nvPr/>
          </p:nvSpPr>
          <p:spPr>
            <a:xfrm>
              <a:off x="3923928" y="5157192"/>
              <a:ext cx="1800200" cy="216024"/>
            </a:xfrm>
            <a:prstGeom prst="rect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7" name="직사각형 16"/>
            <p:cNvSpPr/>
            <p:nvPr/>
          </p:nvSpPr>
          <p:spPr>
            <a:xfrm>
              <a:off x="3923928" y="3429400"/>
              <a:ext cx="1368152" cy="216024"/>
            </a:xfrm>
            <a:prstGeom prst="rect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42838013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28</Words>
  <Application>Microsoft Office PowerPoint</Application>
  <PresentationFormat>화면 슬라이드 쇼(4:3)</PresentationFormat>
  <Paragraphs>9</Paragraphs>
  <Slides>3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3</vt:i4>
      </vt:variant>
    </vt:vector>
  </HeadingPairs>
  <TitlesOfParts>
    <vt:vector size="4" baseType="lpstr">
      <vt:lpstr>Office 테마</vt:lpstr>
      <vt:lpstr>국민연금 스튜어드십코드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국민연금 스튜어드십코드</dc:title>
  <dc:creator>assembly</dc:creator>
  <cp:lastModifiedBy>assembly</cp:lastModifiedBy>
  <cp:revision>1</cp:revision>
  <dcterms:created xsi:type="dcterms:W3CDTF">2018-10-18T08:17:06Z</dcterms:created>
  <dcterms:modified xsi:type="dcterms:W3CDTF">2018-10-18T08:19:43Z</dcterms:modified>
</cp:coreProperties>
</file>