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70" r:id="rId8"/>
    <p:sldId id="271" r:id="rId9"/>
    <p:sldId id="272" r:id="rId10"/>
    <p:sldId id="260" r:id="rId11"/>
    <p:sldId id="273" r:id="rId12"/>
    <p:sldId id="26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D16793-295B-4E6A-BA2B-39B182CC409A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7FC761-319E-492D-95F9-E1B142EE6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oodlaw@goodlaw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goodlaw@goodlaw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y.go.k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law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4482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법률연맹 </a:t>
            </a:r>
            <a:r>
              <a:rPr lang="en-US" altLang="ko-KR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11’</a:t>
            </a:r>
            <a:r>
              <a:rPr lang="ko-KR" altLang="en-US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가을학기  봉사자</a:t>
            </a:r>
            <a:r>
              <a:rPr lang="en-US" altLang="ko-KR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&amp;</a:t>
            </a:r>
            <a:r>
              <a:rPr lang="ko-KR" altLang="en-US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국감모니터위원을  위한</a:t>
            </a:r>
            <a:endParaRPr lang="en-US" altLang="ko-KR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algn="ctr"/>
            <a:r>
              <a:rPr lang="ko-KR" altLang="en-US" sz="44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국정감사</a:t>
            </a:r>
            <a:r>
              <a:rPr lang="ko-KR" altLang="en-US" sz="4400" spc="-100" dirty="0" smtClean="0"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400" spc="-100" dirty="0" smtClean="0">
                <a:solidFill>
                  <a:srgbClr val="C00000"/>
                </a:solidFill>
                <a:latin typeface="다음_SemiBold" pitchFamily="2" charset="-127"/>
                <a:ea typeface="다음_SemiBold" pitchFamily="2" charset="-127"/>
              </a:rPr>
              <a:t>재택</a:t>
            </a:r>
            <a:r>
              <a:rPr lang="ko-KR" altLang="en-US" sz="44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모니터링</a:t>
            </a:r>
            <a:r>
              <a:rPr lang="ko-KR" altLang="en-US" sz="4400" spc="-100" dirty="0" smtClean="0"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400" spc="-100" dirty="0">
                <a:solidFill>
                  <a:schemeClr val="accent6">
                    <a:lumMod val="20000"/>
                    <a:lumOff val="8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방</a:t>
            </a:r>
            <a:r>
              <a:rPr lang="ko-KR" altLang="en-US" sz="44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다음_SemiBold" pitchFamily="2" charset="-127"/>
                <a:ea typeface="다음_SemiBold" pitchFamily="2" charset="-127"/>
              </a:rPr>
              <a:t>법 안내</a:t>
            </a:r>
            <a:endParaRPr lang="en-US" altLang="ko-KR" sz="4400" spc="-100" dirty="0" smtClean="0">
              <a:solidFill>
                <a:schemeClr val="accent6">
                  <a:lumMod val="20000"/>
                  <a:lumOff val="80000"/>
                </a:schemeClr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6310481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spc="-1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법률소비자연맹</a:t>
            </a:r>
            <a:r>
              <a:rPr lang="ko-KR" altLang="en-US" sz="2200" spc="-1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HY목판L" pitchFamily="18" charset="-127"/>
                <a:ea typeface="HY목판L" pitchFamily="18" charset="-127"/>
              </a:rPr>
              <a:t>  </a:t>
            </a:r>
            <a:endParaRPr lang="ko-KR" altLang="en-US" sz="2200" spc="-100" dirty="0">
              <a:solidFill>
                <a:schemeClr val="bg2">
                  <a:lumMod val="40000"/>
                  <a:lumOff val="60000"/>
                </a:schemeClr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4.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모니터 보고서 제출은 어떻게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19" cy="36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733256"/>
            <a:ext cx="860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>
                <a:solidFill>
                  <a:srgbClr val="FF0000"/>
                </a:solidFill>
              </a:rPr>
              <a:t>주의사항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보고서를 </a:t>
            </a:r>
            <a:r>
              <a:rPr lang="ko-KR" altLang="en-US" dirty="0" err="1" smtClean="0"/>
              <a:t>올리실때는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,</a:t>
            </a:r>
            <a:r>
              <a:rPr lang="ko-KR" altLang="en-US" dirty="0" smtClean="0"/>
              <a:t> 제목이나 내용에 반드시 </a:t>
            </a:r>
            <a:r>
              <a:rPr lang="ko-KR" altLang="en-US" dirty="0" smtClean="0">
                <a:solidFill>
                  <a:srgbClr val="FF0000"/>
                </a:solidFill>
              </a:rPr>
              <a:t>본인의 소속과 이름</a:t>
            </a:r>
            <a:r>
              <a:rPr lang="ko-KR" altLang="en-US" dirty="0" smtClean="0"/>
              <a:t>을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명시해주세요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5.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보고서 제출은 언제까지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보고서는</a:t>
            </a:r>
            <a:endParaRPr lang="en-US" altLang="ko-KR" sz="3600" dirty="0" smtClean="0"/>
          </a:p>
          <a:p>
            <a:pPr algn="ctr"/>
            <a:r>
              <a:rPr lang="en-US" altLang="ko-KR" sz="6000" b="1" spc="-1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“10</a:t>
            </a:r>
            <a:r>
              <a:rPr lang="ko-KR" altLang="en-US" sz="6000" b="1" spc="-1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6000" b="1" spc="-1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ko-KR" altLang="en-US" sz="6000" b="1" spc="-1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r>
              <a:rPr lang="en-US" altLang="ko-KR" sz="6000" b="1" spc="-1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(sun)”</a:t>
            </a:r>
            <a:r>
              <a:rPr lang="ko-KR" altLang="en-US" sz="3600" dirty="0" smtClean="0"/>
              <a:t>까지</a:t>
            </a:r>
            <a:r>
              <a:rPr lang="en-US" altLang="ko-KR" sz="3600" dirty="0" smtClean="0"/>
              <a:t> </a:t>
            </a:r>
          </a:p>
          <a:p>
            <a:pPr algn="ctr"/>
            <a:r>
              <a:rPr lang="ko-KR" altLang="en-US" sz="3600" dirty="0" smtClean="0"/>
              <a:t>제출해주셔야 합니다</a:t>
            </a:r>
            <a:r>
              <a:rPr lang="en-US" altLang="ko-KR" sz="3600" dirty="0" smtClean="0"/>
              <a:t>!!!</a:t>
            </a: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ea typeface="문체부 쓰기 정체" pitchFamily="17" charset="-127"/>
              </a:rPr>
              <a:t>모니터 전에  </a:t>
            </a:r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  <a:hlinkClick r:id="rId2"/>
              </a:rPr>
              <a:t>goodlaw@goodlaw.org</a:t>
            </a:r>
            <a:r>
              <a:rPr lang="ko-KR" altLang="en-US" dirty="0" smtClean="0">
                <a:solidFill>
                  <a:srgbClr val="0070C0"/>
                </a:solidFill>
                <a:ea typeface="문체부 쓰기 정체" pitchFamily="17" charset="-127"/>
              </a:rPr>
              <a:t>로</a:t>
            </a:r>
            <a:endParaRPr lang="en-US" altLang="ko-KR" dirty="0" smtClean="0">
              <a:solidFill>
                <a:srgbClr val="0070C0"/>
              </a:solidFill>
              <a:ea typeface="문체부 쓰기 정체" pitchFamily="17" charset="-127"/>
            </a:endParaRPr>
          </a:p>
          <a:p>
            <a:pPr algn="ctr"/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</a:rPr>
              <a:t>1.</a:t>
            </a:r>
            <a:r>
              <a:rPr lang="ko-KR" altLang="en-US" dirty="0" smtClean="0">
                <a:solidFill>
                  <a:srgbClr val="0070C0"/>
                </a:solidFill>
                <a:ea typeface="문체부 쓰기 정체" pitchFamily="17" charset="-127"/>
              </a:rPr>
              <a:t>이름</a:t>
            </a:r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</a:rPr>
              <a:t>2.</a:t>
            </a:r>
            <a:r>
              <a:rPr lang="ko-KR" altLang="en-US" dirty="0" smtClean="0">
                <a:solidFill>
                  <a:srgbClr val="0070C0"/>
                </a:solidFill>
                <a:ea typeface="문체부 쓰기 정체" pitchFamily="17" charset="-127"/>
              </a:rPr>
              <a:t>학교</a:t>
            </a:r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</a:rPr>
              <a:t>3.</a:t>
            </a:r>
            <a:r>
              <a:rPr lang="ko-KR" altLang="en-US" dirty="0" smtClean="0">
                <a:solidFill>
                  <a:srgbClr val="0070C0"/>
                </a:solidFill>
                <a:ea typeface="문체부 쓰기 정체" pitchFamily="17" charset="-127"/>
              </a:rPr>
              <a:t>모니터예정위원회</a:t>
            </a:r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</a:rPr>
              <a:t>(</a:t>
            </a:r>
            <a:r>
              <a:rPr lang="ko-KR" altLang="en-US" dirty="0" err="1" smtClean="0">
                <a:solidFill>
                  <a:srgbClr val="0070C0"/>
                </a:solidFill>
                <a:ea typeface="문체부 쓰기 정체" pitchFamily="17" charset="-127"/>
              </a:rPr>
              <a:t>국감일포함</a:t>
            </a:r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</a:rPr>
              <a:t>)</a:t>
            </a:r>
            <a:r>
              <a:rPr lang="ko-KR" altLang="en-US" dirty="0" smtClean="0">
                <a:solidFill>
                  <a:srgbClr val="0070C0"/>
                </a:solidFill>
                <a:ea typeface="문체부 쓰기 정체" pitchFamily="17" charset="-127"/>
              </a:rPr>
              <a:t>을 보내주신 후  모니터하셔야해요</a:t>
            </a:r>
            <a:r>
              <a:rPr lang="en-US" altLang="ko-KR" dirty="0" smtClean="0">
                <a:solidFill>
                  <a:srgbClr val="0070C0"/>
                </a:solidFill>
                <a:ea typeface="문체부 쓰기 정체" pitchFamily="17" charset="-127"/>
              </a:rPr>
              <a:t>)</a:t>
            </a:r>
            <a:endParaRPr lang="en-US" altLang="ko-KR" dirty="0" smtClean="0">
              <a:solidFill>
                <a:srgbClr val="0070C0"/>
              </a:solidFill>
              <a:ea typeface="문체부 쓰기 정체" pitchFamily="17" charset="-127"/>
            </a:endParaRPr>
          </a:p>
          <a:p>
            <a:pPr algn="ctr"/>
            <a:r>
              <a:rPr lang="ko-KR" altLang="en-US" sz="3600" dirty="0" smtClean="0"/>
              <a:t>늦어질 경우</a:t>
            </a:r>
            <a:r>
              <a:rPr lang="en-US" altLang="ko-KR" sz="3600" dirty="0" smtClean="0"/>
              <a:t>,</a:t>
            </a:r>
          </a:p>
          <a:p>
            <a:pPr algn="ctr"/>
            <a:r>
              <a:rPr lang="ko-KR" altLang="en-US" sz="3600" dirty="0" smtClean="0"/>
              <a:t>국정감사 평가에 반영이 안됩니다</a:t>
            </a:r>
            <a:endParaRPr lang="en-US" altLang="ko-KR" sz="3600" dirty="0" smtClean="0"/>
          </a:p>
          <a:p>
            <a:pPr algn="ctr"/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기간내</a:t>
            </a:r>
            <a:r>
              <a:rPr lang="ko-KR" altLang="en-US" sz="3600" dirty="0" smtClean="0"/>
              <a:t>  미제출시 제출 </a:t>
            </a:r>
            <a:r>
              <a:rPr lang="ko-KR" altLang="en-US" sz="3600" spc="-1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인정안됨</a:t>
            </a:r>
            <a:r>
              <a:rPr lang="en-US" altLang="ko-KR" sz="3600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6.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기타 문의사항은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3096344"/>
          </a:xfrm>
        </p:spPr>
        <p:txBody>
          <a:bodyPr>
            <a:normAutofit lnSpcReduction="10000"/>
          </a:bodyPr>
          <a:lstStyle/>
          <a:p>
            <a:pPr marL="633222" indent="-514350">
              <a:spcAft>
                <a:spcPts val="600"/>
              </a:spcAft>
              <a:buAutoNum type="arabicPeriod"/>
            </a:pPr>
            <a:r>
              <a:rPr lang="ko-KR" altLang="en-US" sz="2800" spc="100" dirty="0" smtClean="0"/>
              <a:t>법률연맹 홈페이지 봉사</a:t>
            </a:r>
            <a:r>
              <a:rPr lang="en-US" altLang="ko-KR" sz="2800" spc="100" dirty="0" smtClean="0"/>
              <a:t>Q&amp;A</a:t>
            </a:r>
            <a:r>
              <a:rPr lang="ko-KR" altLang="en-US" sz="2800" spc="100" dirty="0" smtClean="0"/>
              <a:t>게시판이나</a:t>
            </a:r>
            <a:endParaRPr lang="en-US" altLang="ko-KR" sz="2800" spc="100" dirty="0" smtClean="0"/>
          </a:p>
          <a:p>
            <a:pPr marL="633222" indent="-514350">
              <a:spcAft>
                <a:spcPts val="600"/>
              </a:spcAft>
              <a:buAutoNum type="arabicPeriod"/>
            </a:pPr>
            <a:r>
              <a:rPr lang="ko-KR" altLang="en-US" sz="2800" spc="100" dirty="0" smtClean="0"/>
              <a:t>법률연맹 </a:t>
            </a:r>
            <a:r>
              <a:rPr lang="ko-KR" altLang="en-US" sz="2800" spc="100" dirty="0" err="1" smtClean="0"/>
              <a:t>이메일</a:t>
            </a:r>
            <a:r>
              <a:rPr lang="en-US" altLang="ko-KR" sz="2800" spc="100" dirty="0" smtClean="0"/>
              <a:t>(</a:t>
            </a:r>
            <a:r>
              <a:rPr lang="en-US" altLang="ko-KR" sz="2800" spc="100" dirty="0" smtClean="0">
                <a:hlinkClick r:id="rId2"/>
              </a:rPr>
              <a:t>goodlaw@goodlaw.org</a:t>
            </a:r>
            <a:r>
              <a:rPr lang="en-US" altLang="ko-KR" sz="2800" spc="100" dirty="0" smtClean="0"/>
              <a:t>)</a:t>
            </a:r>
          </a:p>
          <a:p>
            <a:pPr marL="633222" indent="-514350">
              <a:spcAft>
                <a:spcPts val="600"/>
              </a:spcAft>
              <a:buAutoNum type="arabicPeriod"/>
            </a:pPr>
            <a:r>
              <a:rPr lang="ko-KR" altLang="en-US" sz="2800" spc="100" dirty="0" smtClean="0"/>
              <a:t>또는 </a:t>
            </a:r>
            <a:r>
              <a:rPr lang="en-US" altLang="ko-KR" sz="2800" spc="100" dirty="0" smtClean="0"/>
              <a:t>02)523-8760~7</a:t>
            </a:r>
            <a:r>
              <a:rPr lang="ko-KR" altLang="en-US" sz="2800" spc="100" dirty="0" smtClean="0"/>
              <a:t>으로 </a:t>
            </a:r>
            <a:r>
              <a:rPr lang="ko-KR" altLang="en-US" sz="2800" spc="100" dirty="0" err="1" smtClean="0"/>
              <a:t>전화문의주시면</a:t>
            </a:r>
            <a:endParaRPr lang="en-US" altLang="ko-KR" sz="2800" spc="100" dirty="0" smtClean="0"/>
          </a:p>
          <a:p>
            <a:pPr>
              <a:spcAft>
                <a:spcPts val="600"/>
              </a:spcAft>
              <a:buNone/>
            </a:pPr>
            <a:r>
              <a:rPr lang="en-US" altLang="ko-KR" sz="2800" spc="100" dirty="0" smtClean="0"/>
              <a:t>       </a:t>
            </a:r>
            <a:r>
              <a:rPr lang="ko-KR" altLang="en-US" sz="2800" spc="100" dirty="0" smtClean="0"/>
              <a:t>친절하게 답해드리겠습니다</a:t>
            </a:r>
            <a:r>
              <a:rPr lang="en-US" altLang="ko-KR" sz="2800" spc="100" dirty="0" smtClean="0"/>
              <a:t>^^</a:t>
            </a:r>
          </a:p>
          <a:p>
            <a:pPr algn="ctr">
              <a:buNone/>
            </a:pPr>
            <a:endParaRPr lang="en-US" altLang="ko-KR" spc="100" dirty="0" smtClean="0"/>
          </a:p>
          <a:p>
            <a:pPr>
              <a:buNone/>
            </a:pPr>
            <a:r>
              <a:rPr lang="ko-KR" altLang="en-US" spc="100" dirty="0" smtClean="0"/>
              <a:t>                           감사합니다</a:t>
            </a:r>
            <a:endParaRPr lang="en-US" altLang="ko-KR" spc="100" dirty="0" smtClean="0"/>
          </a:p>
          <a:p>
            <a:pPr>
              <a:buNone/>
            </a:pPr>
            <a:endParaRPr lang="en-US" altLang="ko-KR" spc="100" dirty="0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661248"/>
            <a:ext cx="508157" cy="5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29042" y="56612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법률소비자연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1.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모니터링 영상은 어디에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78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1916832"/>
            <a:ext cx="25384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국회 홈페이지</a:t>
            </a:r>
            <a:endParaRPr lang="en-US" altLang="ko-KR" dirty="0"/>
          </a:p>
          <a:p>
            <a:r>
              <a:rPr lang="en-US" altLang="ko-KR" dirty="0" smtClean="0"/>
              <a:t>(</a:t>
            </a:r>
            <a:r>
              <a:rPr lang="en-US" altLang="ko-KR" dirty="0" smtClean="0">
                <a:hlinkClick r:id="rId3"/>
              </a:rPr>
              <a:t>www.assembly.go.kr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r>
              <a:rPr lang="ko-KR" altLang="en-US" dirty="0" smtClean="0"/>
              <a:t>접속합니다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홈페이지 </a:t>
            </a:r>
            <a:r>
              <a:rPr lang="ko-KR" altLang="en-US" dirty="0" err="1" smtClean="0"/>
              <a:t>메인의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우측 하단쯤에 </a:t>
            </a:r>
            <a:r>
              <a:rPr lang="ko-KR" altLang="en-US" dirty="0"/>
              <a:t> </a:t>
            </a:r>
            <a:r>
              <a:rPr lang="ko-KR" altLang="en-US" dirty="0" smtClean="0"/>
              <a:t>있는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1944216" cy="8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타원 6"/>
          <p:cNvSpPr/>
          <p:nvPr/>
        </p:nvSpPr>
        <p:spPr>
          <a:xfrm>
            <a:off x="3203848" y="4005064"/>
            <a:ext cx="1368152" cy="9361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56176" y="4653136"/>
            <a:ext cx="30476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‘</a:t>
            </a:r>
            <a:r>
              <a:rPr lang="ko-KR" altLang="en-US" dirty="0" smtClean="0"/>
              <a:t>인터넷의사중계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통해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실시간</a:t>
            </a:r>
            <a:r>
              <a:rPr lang="ko-KR" altLang="en-US" dirty="0" smtClean="0"/>
              <a:t>으로 국회에서 열리는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국감 모니터링이 가능하며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endCxn id="1027" idx="1"/>
          </p:cNvCxnSpPr>
          <p:nvPr/>
        </p:nvCxnSpPr>
        <p:spPr>
          <a:xfrm flipV="1">
            <a:off x="4572000" y="4077916"/>
            <a:ext cx="1728192" cy="359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1.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모니터링 영상은 어디에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78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1916832"/>
            <a:ext cx="2755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- </a:t>
            </a:r>
            <a:r>
              <a:rPr lang="ko-KR" altLang="en-US" dirty="0" smtClean="0"/>
              <a:t>이미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지나간</a:t>
            </a:r>
            <a:r>
              <a:rPr lang="ko-KR" altLang="en-US" dirty="0" smtClean="0"/>
              <a:t> 국정감사를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모니터링 하고자 한다면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203848" y="4797152"/>
            <a:ext cx="144016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236296" y="3501008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4644008" y="3645024"/>
            <a:ext cx="252028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89115" y="4221088"/>
            <a:ext cx="291938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 smtClean="0"/>
              <a:t>국회정보 시스템 </a:t>
            </a:r>
            <a:r>
              <a:rPr lang="ko-KR" altLang="en-US" dirty="0" err="1" smtClean="0"/>
              <a:t>안에있는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‘</a:t>
            </a:r>
            <a:r>
              <a:rPr lang="ko-KR" altLang="en-US" dirty="0" smtClean="0"/>
              <a:t>영상회의록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클릭하시면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지나간 영상을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국회에서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있었던</a:t>
            </a:r>
            <a:r>
              <a:rPr lang="en-US" altLang="ko-KR" dirty="0" smtClean="0"/>
              <a:t>) </a:t>
            </a:r>
            <a:r>
              <a:rPr lang="ko-KR" altLang="en-US" dirty="0" smtClean="0"/>
              <a:t>보실 수 있습니다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1.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모니터링 영상은 어디에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916832"/>
            <a:ext cx="28167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영상회의록시스템 에</a:t>
            </a:r>
            <a:endParaRPr lang="en-US" altLang="ko-KR" dirty="0" smtClean="0"/>
          </a:p>
          <a:p>
            <a:r>
              <a:rPr lang="ko-KR" altLang="en-US" dirty="0" smtClean="0"/>
              <a:t>들어가서  원하는  날짜나</a:t>
            </a:r>
            <a:endParaRPr lang="en-US" altLang="ko-KR" dirty="0" smtClean="0"/>
          </a:p>
          <a:p>
            <a:r>
              <a:rPr lang="ko-KR" altLang="en-US" dirty="0" smtClean="0"/>
              <a:t>위원회를 택하여 재생되는</a:t>
            </a:r>
            <a:endParaRPr lang="en-US" altLang="ko-KR" dirty="0" smtClean="0"/>
          </a:p>
          <a:p>
            <a:r>
              <a:rPr lang="ko-KR" altLang="en-US" dirty="0" smtClean="0"/>
              <a:t>영상을 보고 모니터링을 </a:t>
            </a:r>
            <a:endParaRPr lang="en-US" altLang="ko-KR" dirty="0" smtClean="0"/>
          </a:p>
          <a:p>
            <a:r>
              <a:rPr lang="ko-KR" altLang="en-US" dirty="0" smtClean="0"/>
              <a:t>하시면 됩니다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203848" y="4797152"/>
            <a:ext cx="144016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156176" y="5373216"/>
            <a:ext cx="2950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>
                <a:solidFill>
                  <a:srgbClr val="FF0000"/>
                </a:solidFill>
              </a:rPr>
              <a:t>주의사항</a:t>
            </a:r>
            <a:r>
              <a:rPr lang="en-US" altLang="ko-KR" dirty="0" smtClean="0">
                <a:solidFill>
                  <a:srgbClr val="FF0000"/>
                </a:solidFill>
              </a:rPr>
              <a:t>!!!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모니터 가능한 일자는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dirty="0" smtClean="0">
                <a:solidFill>
                  <a:srgbClr val="C00000"/>
                </a:solidFill>
              </a:rPr>
              <a:t>2011</a:t>
            </a:r>
            <a:r>
              <a:rPr lang="ko-KR" altLang="en-US" dirty="0" smtClean="0">
                <a:solidFill>
                  <a:srgbClr val="C00000"/>
                </a:solidFill>
              </a:rPr>
              <a:t>년도</a:t>
            </a:r>
            <a:r>
              <a:rPr lang="ko-KR" altLang="en-US" dirty="0" smtClean="0"/>
              <a:t> 국정감사입니다</a:t>
            </a:r>
            <a:endParaRPr lang="en-US" altLang="ko-KR" dirty="0" smtClean="0"/>
          </a:p>
          <a:p>
            <a:r>
              <a:rPr lang="en-US" altLang="ko-KR" dirty="0" smtClean="0"/>
              <a:t>       (2011.9.17~2011.10.7)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555"/>
            <a:ext cx="5781675" cy="46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1697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2.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모니터 보고서는 어디에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9766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2132856"/>
            <a:ext cx="2816797" cy="453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ko-KR" altLang="en-US" dirty="0" smtClean="0"/>
              <a:t>모니터링 보고서 양식은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법률연맹 홈페이지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(</a:t>
            </a:r>
            <a:r>
              <a:rPr lang="en-US" altLang="ko-KR" dirty="0" smtClean="0">
                <a:hlinkClick r:id="rId3"/>
              </a:rPr>
              <a:t>www.goodlaw.org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err="1" smtClean="0"/>
              <a:t>국정감사모니터단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&gt; </a:t>
            </a:r>
            <a:r>
              <a:rPr lang="ko-KR" altLang="en-US" dirty="0" smtClean="0"/>
              <a:t>공지사항에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올려놓았으니</a:t>
            </a:r>
            <a:r>
              <a:rPr lang="en-US" altLang="ko-KR" dirty="0" smtClean="0"/>
              <a:t>,</a:t>
            </a:r>
          </a:p>
          <a:p>
            <a:pPr>
              <a:spcAft>
                <a:spcPts val="600"/>
              </a:spcAft>
            </a:pP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화상모니터링용</a:t>
            </a:r>
            <a:r>
              <a:rPr lang="ko-KR" altLang="en-US" dirty="0" smtClean="0"/>
              <a:t> 보고서</a:t>
            </a:r>
            <a:r>
              <a:rPr lang="ko-KR" altLang="en-US" dirty="0"/>
              <a:t>를</a:t>
            </a:r>
            <a:r>
              <a:rPr lang="en-US" altLang="ko-KR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ko-KR" altLang="en-US" dirty="0" smtClean="0"/>
              <a:t> 다운로드 하여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작성해주시면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됩니다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979712" y="4221088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3.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보고서 작성시 유의점은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13648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2776860"/>
            <a:ext cx="35557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ko-KR" altLang="en-US" dirty="0" smtClean="0"/>
              <a:t>보고서  </a:t>
            </a:r>
            <a:r>
              <a:rPr lang="ko-KR" altLang="en-US" dirty="0" err="1" smtClean="0"/>
              <a:t>첫장에서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‘</a:t>
            </a:r>
            <a:r>
              <a:rPr lang="ko-KR" altLang="en-US" dirty="0" smtClean="0"/>
              <a:t>모니터 일시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국정감사가 있었던 날짜가 아니라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rgbClr val="FF0000"/>
                </a:solidFill>
              </a:rPr>
              <a:t>모니터위원 본인이 모니터링을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rgbClr val="FF0000"/>
                </a:solidFill>
              </a:rPr>
              <a:t>한 날짜</a:t>
            </a:r>
            <a:r>
              <a:rPr lang="ko-KR" altLang="en-US" dirty="0" smtClean="0"/>
              <a:t>를 적어주시는 것입니다</a:t>
            </a:r>
            <a:r>
              <a:rPr lang="en-US" altLang="ko-KR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ko-KR" altLang="en-US" dirty="0" smtClean="0"/>
              <a:t>국정감사가 있었던 날짜는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양식의 뒷부분에 적는 곳이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있습니</a:t>
            </a:r>
            <a:r>
              <a:rPr lang="ko-KR" altLang="en-US" dirty="0"/>
              <a:t>다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3.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보고서 작성시 유의점은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776860"/>
            <a:ext cx="35557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ko-KR" altLang="en-US" dirty="0" smtClean="0"/>
              <a:t>보고서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페이지에서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출석 및 질의현황표</a:t>
            </a:r>
            <a:r>
              <a:rPr lang="ko-KR" altLang="en-US" dirty="0" smtClean="0"/>
              <a:t>도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dirty="0" smtClean="0"/>
              <a:t>반드시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작성하셔야  하며</a:t>
            </a:r>
            <a:r>
              <a:rPr lang="en-US" altLang="ko-KR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질의시간 총계 </a:t>
            </a:r>
            <a:r>
              <a:rPr lang="ko-KR" altLang="en-US" dirty="0" smtClean="0"/>
              <a:t>부분도 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꼭 작성하셔야 합니다</a:t>
            </a:r>
            <a:r>
              <a:rPr lang="en-US" altLang="ko-KR" dirty="0" smtClean="0"/>
              <a:t>!!!</a:t>
            </a:r>
          </a:p>
          <a:p>
            <a:pPr>
              <a:spcAft>
                <a:spcPts val="600"/>
              </a:spcAft>
            </a:pPr>
            <a:r>
              <a:rPr lang="en-US" altLang="ko-KR" dirty="0" smtClean="0"/>
              <a:t>(</a:t>
            </a:r>
            <a:r>
              <a:rPr lang="ko-KR" altLang="en-US" dirty="0" smtClean="0"/>
              <a:t>간혹 작성을 하지 않아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뒤늦게 보충하시는 분이 계십니다</a:t>
            </a:r>
            <a:r>
              <a:rPr lang="en-US" altLang="ko-KR" dirty="0" smtClean="0"/>
              <a:t>)</a:t>
            </a:r>
          </a:p>
          <a:p>
            <a:pPr>
              <a:spcAft>
                <a:spcPts val="600"/>
              </a:spcAft>
            </a:pPr>
            <a:endParaRPr lang="en-US" altLang="ko-KR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31365"/>
            <a:ext cx="5137150" cy="410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3.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보고서 작성시 유의점은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204864"/>
            <a:ext cx="355578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en-US" altLang="ko-KR" dirty="0" smtClean="0"/>
              <a:t> ‘</a:t>
            </a:r>
            <a:r>
              <a:rPr lang="ko-KR" altLang="en-US" dirty="0" smtClean="0"/>
              <a:t>국정감사의 시간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부분에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</a:t>
            </a:r>
            <a:r>
              <a:rPr lang="ko-KR" altLang="en-US" dirty="0" smtClean="0"/>
              <a:t>국정감사 영상을 보고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  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실제 국감이 있었던 일자</a:t>
            </a:r>
            <a:r>
              <a:rPr lang="ko-KR" altLang="en-US" dirty="0" smtClean="0"/>
              <a:t>를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</a:t>
            </a:r>
            <a:r>
              <a:rPr lang="ko-KR" altLang="en-US" dirty="0" smtClean="0"/>
              <a:t>적으시고요</a:t>
            </a:r>
            <a:r>
              <a:rPr lang="en-US" altLang="ko-KR" dirty="0" smtClean="0"/>
              <a:t>,</a:t>
            </a:r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   정확한 시작시간과 종료시간은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</a:t>
            </a:r>
            <a:r>
              <a:rPr lang="ko-KR" altLang="en-US" dirty="0" smtClean="0"/>
              <a:t>실시간으로 국감을 본 것이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</a:t>
            </a:r>
            <a:r>
              <a:rPr lang="ko-KR" altLang="en-US" dirty="0" smtClean="0"/>
              <a:t>아니라</a:t>
            </a:r>
            <a:r>
              <a:rPr lang="en-US" altLang="ko-KR" dirty="0" smtClean="0"/>
              <a:t>,  </a:t>
            </a:r>
            <a:r>
              <a:rPr lang="ko-KR" altLang="en-US" dirty="0" smtClean="0"/>
              <a:t>동영상인 관계로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 </a:t>
            </a:r>
            <a:r>
              <a:rPr lang="ko-KR" altLang="en-US" dirty="0" smtClean="0"/>
              <a:t>알기 어렵기에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   </a:t>
            </a:r>
            <a:r>
              <a:rPr lang="ko-KR" altLang="en-US" dirty="0" smtClean="0">
                <a:solidFill>
                  <a:srgbClr val="FF0000"/>
                </a:solidFill>
              </a:rPr>
              <a:t>총 진행시간만</a:t>
            </a:r>
            <a:r>
              <a:rPr lang="ko-KR" altLang="en-US" dirty="0" smtClean="0"/>
              <a:t>  적어주세요</a:t>
            </a:r>
            <a:r>
              <a:rPr lang="en-US" altLang="ko-KR" dirty="0" smtClean="0"/>
              <a:t>^^</a:t>
            </a: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5137150" cy="319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3. </a:t>
            </a:r>
            <a:r>
              <a:rPr lang="ko-KR" altLang="en-US" dirty="0" smtClean="0">
                <a:latin typeface="옥션고딕 B" pitchFamily="2" charset="-127"/>
                <a:ea typeface="옥션고딕 B" pitchFamily="2" charset="-127"/>
              </a:rPr>
              <a:t>보고서 작성시 유의점은</a:t>
            </a:r>
            <a:r>
              <a:rPr lang="en-US" altLang="ko-KR" dirty="0" smtClean="0">
                <a:latin typeface="옥션고딕 B" pitchFamily="2" charset="-127"/>
                <a:ea typeface="옥션고딕 B" pitchFamily="2" charset="-127"/>
              </a:rPr>
              <a:t>?</a:t>
            </a:r>
            <a:endParaRPr lang="ko-KR" altLang="en-US" dirty="0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776860"/>
            <a:ext cx="355578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en-US" altLang="ko-KR" dirty="0" smtClean="0"/>
              <a:t> </a:t>
            </a:r>
            <a:r>
              <a:rPr lang="ko-KR" altLang="en-US" dirty="0" smtClean="0"/>
              <a:t>질의 답변요지는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  </a:t>
            </a:r>
            <a:r>
              <a:rPr lang="ko-KR" altLang="en-US" dirty="0" smtClean="0"/>
              <a:t>국감시작부터 끝까지의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>
                <a:solidFill>
                  <a:srgbClr val="FF0000"/>
                </a:solidFill>
              </a:rPr>
              <a:t>모든 내용</a:t>
            </a:r>
            <a:r>
              <a:rPr lang="ko-KR" altLang="en-US" dirty="0" smtClean="0"/>
              <a:t>을 속기하듯이 자세하게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기록해주셔야 인정이 됩니다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내용이 많으면 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smtClean="0"/>
              <a:t>안내되어 있는 것처럼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ko-KR" altLang="en-US" dirty="0" err="1" smtClean="0"/>
              <a:t>가변란에</a:t>
            </a:r>
            <a:r>
              <a:rPr lang="ko-KR" altLang="en-US" dirty="0" smtClean="0"/>
              <a:t> 기록하여 주셔도 됩니다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170</TotalTime>
  <Words>377</Words>
  <Application>Microsoft Office PowerPoint</Application>
  <PresentationFormat>화면 슬라이드 쇼(4:3)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모듈</vt:lpstr>
      <vt:lpstr>슬라이드 1</vt:lpstr>
      <vt:lpstr>1. 모니터링 영상은 어디에?</vt:lpstr>
      <vt:lpstr>1. 모니터링 영상은 어디에?</vt:lpstr>
      <vt:lpstr>1. 모니터링 영상은 어디에?</vt:lpstr>
      <vt:lpstr>2. 모니터 보고서는 어디에?</vt:lpstr>
      <vt:lpstr>3. 보고서 작성시 유의점은?</vt:lpstr>
      <vt:lpstr>3. 보고서 작성시 유의점은?</vt:lpstr>
      <vt:lpstr>3. 보고서 작성시 유의점은?</vt:lpstr>
      <vt:lpstr>3. 보고서 작성시 유의점은?</vt:lpstr>
      <vt:lpstr>4. 모니터 보고서 제출은 어떻게?</vt:lpstr>
      <vt:lpstr>5. 보고서 제출은 언제까지?</vt:lpstr>
      <vt:lpstr>6. 기타 문의사항은?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XPuser</dc:creator>
  <cp:lastModifiedBy>SYSTEM</cp:lastModifiedBy>
  <cp:revision>53</cp:revision>
  <dcterms:created xsi:type="dcterms:W3CDTF">2010-09-30T03:59:22Z</dcterms:created>
  <dcterms:modified xsi:type="dcterms:W3CDTF">2011-10-05T11:33:27Z</dcterms:modified>
</cp:coreProperties>
</file>