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144000" type="screen4x3"/>
  <p:notesSz cx="6735763" cy="9866313"/>
  <p:defaultTextStyle>
    <a:defPPr>
      <a:defRPr lang="ko-KR"/>
    </a:defPPr>
    <a:lvl1pPr algn="ctr" rtl="0" fontAlgn="base" latinLnBrk="1">
      <a:lnSpc>
        <a:spcPct val="90000"/>
      </a:lnSpc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ctr" rtl="0" fontAlgn="base" latinLnBrk="1">
      <a:lnSpc>
        <a:spcPct val="90000"/>
      </a:lnSpc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ctr" rtl="0" fontAlgn="base" latinLnBrk="1">
      <a:lnSpc>
        <a:spcPct val="90000"/>
      </a:lnSpc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ctr" rtl="0" fontAlgn="base" latinLnBrk="1">
      <a:lnSpc>
        <a:spcPct val="90000"/>
      </a:lnSpc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ctr" rtl="0" fontAlgn="base" latinLnBrk="1">
      <a:lnSpc>
        <a:spcPct val="90000"/>
      </a:lnSpc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600" b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EFFFF"/>
    <a:srgbClr val="CCA6F6"/>
    <a:srgbClr val="8EDAB4"/>
    <a:srgbClr val="CFCA00"/>
    <a:srgbClr val="2E64EC"/>
    <a:srgbClr val="1854EA"/>
    <a:srgbClr val="6AB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6" autoAdjust="0"/>
    <p:restoredTop sz="94828" autoAdjust="0"/>
  </p:normalViewPr>
  <p:slideViewPr>
    <p:cSldViewPr snapToGrid="0" showGuides="1">
      <p:cViewPr>
        <p:scale>
          <a:sx n="100" d="100"/>
          <a:sy n="100" d="100"/>
        </p:scale>
        <p:origin x="-1670" y="168"/>
      </p:cViewPr>
      <p:guideLst>
        <p:guide orient="horz" pos="2918"/>
        <p:guide pos="2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70BEE-7FC8-4E26-BB5F-E62FDF50B654}" type="datetimeFigureOut">
              <a:rPr lang="ko-KR" altLang="en-US" smtClean="0"/>
              <a:t>2018-09-28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DE468-3C95-4579-99C0-49886A6505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698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6" tIns="45278" rIns="90556" bIns="45278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6" tIns="45278" rIns="90556" bIns="45278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4375" y="739775"/>
            <a:ext cx="2773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92" y="4686300"/>
            <a:ext cx="53879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6" tIns="45278" rIns="90556" bIns="452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6" tIns="45278" rIns="90556" bIns="45278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6" tIns="45278" rIns="90556" bIns="45278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E93B815C-5419-4795-8882-20F827289F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2962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3B815C-5419-4795-8882-20F827289FD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371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182C5-4C30-4490-8D71-C58C29276C5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03" y="3536734"/>
            <a:ext cx="1112994" cy="1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618182C5-4C30-4490-8D71-C58C29276C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20650" y="219075"/>
            <a:ext cx="6640513" cy="8783638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928688" y="382588"/>
            <a:ext cx="50434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ko-KR" sz="1800" b="0" dirty="0">
                <a:latin typeface="HY견고딕" pitchFamily="18" charset="-127"/>
                <a:ea typeface="HY견고딕" pitchFamily="18" charset="-127"/>
              </a:rPr>
              <a:t>[ </a:t>
            </a:r>
            <a:r>
              <a:rPr lang="ko-KR" altLang="en-US" sz="1800" b="0" dirty="0">
                <a:latin typeface="HY견고딕" pitchFamily="18" charset="-127"/>
                <a:ea typeface="HY견고딕" pitchFamily="18" charset="-127"/>
              </a:rPr>
              <a:t>국회운영위원회 좌석배치도 </a:t>
            </a:r>
            <a:r>
              <a:rPr lang="en-US" altLang="ko-KR" sz="1200" b="0" dirty="0">
                <a:latin typeface="HY견고딕" pitchFamily="18" charset="-127"/>
                <a:ea typeface="HY견고딕" pitchFamily="18" charset="-127"/>
              </a:rPr>
              <a:t>(2018. </a:t>
            </a:r>
            <a:r>
              <a:rPr lang="en-US" altLang="ko-KR" sz="1200" b="0" dirty="0" smtClean="0">
                <a:latin typeface="HY견고딕" pitchFamily="18" charset="-127"/>
                <a:ea typeface="HY견고딕" pitchFamily="18" charset="-127"/>
              </a:rPr>
              <a:t>9. </a:t>
            </a:r>
            <a:r>
              <a:rPr lang="en-US" altLang="ko-KR" sz="1200" b="0" dirty="0" smtClean="0">
                <a:latin typeface="HY견고딕" pitchFamily="18" charset="-127"/>
                <a:ea typeface="HY견고딕" pitchFamily="18" charset="-127"/>
              </a:rPr>
              <a:t>21. </a:t>
            </a:r>
            <a:r>
              <a:rPr lang="ko-KR" altLang="en-US" sz="1200" b="0" dirty="0">
                <a:latin typeface="HY견고딕" pitchFamily="18" charset="-127"/>
                <a:ea typeface="HY견고딕" pitchFamily="18" charset="-127"/>
              </a:rPr>
              <a:t>현재</a:t>
            </a:r>
            <a:r>
              <a:rPr lang="en-US" altLang="ko-KR" sz="1200" b="0" dirty="0" smtClean="0">
                <a:latin typeface="HY견고딕" pitchFamily="18" charset="-127"/>
                <a:ea typeface="HY견고딕" pitchFamily="18" charset="-127"/>
              </a:rPr>
              <a:t>) </a:t>
            </a:r>
            <a:r>
              <a:rPr lang="en-US" altLang="ko-KR" sz="1800" b="0" dirty="0" smtClean="0">
                <a:latin typeface="HY견고딕" pitchFamily="18" charset="-127"/>
                <a:ea typeface="HY견고딕" pitchFamily="18" charset="-127"/>
              </a:rPr>
              <a:t>] </a:t>
            </a:r>
            <a:endParaRPr lang="en-US" altLang="ko-KR" sz="1800" b="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1350707" y="3015736"/>
            <a:ext cx="1541067" cy="468000"/>
            <a:chOff x="1350707" y="2998028"/>
            <a:chExt cx="1541067" cy="468000"/>
          </a:xfrm>
        </p:grpSpPr>
        <p:pic>
          <p:nvPicPr>
            <p:cNvPr id="2149" name="Picture 143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50707" y="2998028"/>
              <a:ext cx="432000" cy="467999"/>
            </a:xfrm>
            <a:prstGeom prst="roundRect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모서리가 둥근 직사각형 132"/>
            <p:cNvSpPr>
              <a:spLocks noChangeArrowheads="1"/>
            </p:cNvSpPr>
            <p:nvPr/>
          </p:nvSpPr>
          <p:spPr bwMode="auto">
            <a:xfrm>
              <a:off x="1811774" y="2998029"/>
              <a:ext cx="1080000" cy="467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/>
                <a:t>정유섭</a:t>
              </a:r>
            </a:p>
          </p:txBody>
        </p:sp>
      </p:grpSp>
      <p:grpSp>
        <p:nvGrpSpPr>
          <p:cNvPr id="2079" name="그룹 2078"/>
          <p:cNvGrpSpPr/>
          <p:nvPr/>
        </p:nvGrpSpPr>
        <p:grpSpPr>
          <a:xfrm>
            <a:off x="1350707" y="5678432"/>
            <a:ext cx="1541067" cy="468000"/>
            <a:chOff x="1350707" y="5669922"/>
            <a:chExt cx="1541067" cy="555296"/>
          </a:xfrm>
        </p:grpSpPr>
        <p:pic>
          <p:nvPicPr>
            <p:cNvPr id="2133" name="Picture 143"/>
            <p:cNvPicPr preferRelativeResize="0"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50707" y="5669922"/>
              <a:ext cx="432000" cy="540000"/>
            </a:xfrm>
            <a:prstGeom prst="roundRect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모서리가 둥근 직사각형 158"/>
            <p:cNvSpPr>
              <a:spLocks noChangeArrowheads="1"/>
            </p:cNvSpPr>
            <p:nvPr/>
          </p:nvSpPr>
          <p:spPr bwMode="auto">
            <a:xfrm>
              <a:off x="1811774" y="5685218"/>
              <a:ext cx="1080000" cy="540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err="1"/>
                <a:t>성일종</a:t>
              </a:r>
              <a:endParaRPr lang="ko-KR" altLang="en-US" sz="2200" dirty="0"/>
            </a:p>
          </p:txBody>
        </p:sp>
      </p:grpSp>
      <p:sp>
        <p:nvSpPr>
          <p:cNvPr id="2077" name="자유형 111"/>
          <p:cNvSpPr>
            <a:spLocks noChangeArrowheads="1"/>
          </p:cNvSpPr>
          <p:nvPr/>
        </p:nvSpPr>
        <p:spPr bwMode="auto">
          <a:xfrm flipH="1">
            <a:off x="1106528" y="3213113"/>
            <a:ext cx="216000" cy="4842148"/>
          </a:xfrm>
          <a:custGeom>
            <a:avLst/>
            <a:gdLst>
              <a:gd name="T0" fmla="*/ 2147483647 w 114300"/>
              <a:gd name="T1" fmla="*/ 0 h 4572000"/>
              <a:gd name="T2" fmla="*/ 2147483647 w 114300"/>
              <a:gd name="T3" fmla="*/ 0 h 4572000"/>
              <a:gd name="T4" fmla="*/ 2147483647 w 114300"/>
              <a:gd name="T5" fmla="*/ 1741505 h 4572000"/>
              <a:gd name="T6" fmla="*/ 0 w 114300"/>
              <a:gd name="T7" fmla="*/ 1745146 h 4572000"/>
              <a:gd name="T8" fmla="*/ 0 60000 65536"/>
              <a:gd name="T9" fmla="*/ 0 60000 65536"/>
              <a:gd name="T10" fmla="*/ 0 60000 65536"/>
              <a:gd name="T11" fmla="*/ 0 60000 65536"/>
              <a:gd name="T12" fmla="*/ 0 w 114300"/>
              <a:gd name="T13" fmla="*/ 0 h 4572000"/>
              <a:gd name="T14" fmla="*/ 114300 w 114300"/>
              <a:gd name="T15" fmla="*/ 4572000 h 4572000"/>
              <a:gd name="connsiteX0" fmla="*/ 11548 w 116323"/>
              <a:gd name="connsiteY0" fmla="*/ 0 h 4564832"/>
              <a:gd name="connsiteX1" fmla="*/ 116323 w 116323"/>
              <a:gd name="connsiteY1" fmla="*/ 0 h 4564832"/>
              <a:gd name="connsiteX2" fmla="*/ 116323 w 116323"/>
              <a:gd name="connsiteY2" fmla="*/ 4562475 h 4564832"/>
              <a:gd name="connsiteX3" fmla="*/ 0 w 116323"/>
              <a:gd name="connsiteY3" fmla="*/ 4564832 h 456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323" h="4564832">
                <a:moveTo>
                  <a:pt x="11548" y="0"/>
                </a:moveTo>
                <a:lnTo>
                  <a:pt x="116323" y="0"/>
                </a:lnTo>
                <a:lnTo>
                  <a:pt x="116323" y="4562475"/>
                </a:lnTo>
                <a:cubicBezTo>
                  <a:pt x="78223" y="4565650"/>
                  <a:pt x="38100" y="4561657"/>
                  <a:pt x="0" y="4564832"/>
                </a:cubicBezTo>
              </a:path>
            </a:pathLst>
          </a:custGeom>
          <a:solidFill>
            <a:schemeClr val="bg1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78" name="자유형 112"/>
          <p:cNvSpPr>
            <a:spLocks noChangeArrowheads="1"/>
          </p:cNvSpPr>
          <p:nvPr/>
        </p:nvSpPr>
        <p:spPr bwMode="auto">
          <a:xfrm>
            <a:off x="5552042" y="2674688"/>
            <a:ext cx="216000" cy="5388191"/>
          </a:xfrm>
          <a:custGeom>
            <a:avLst/>
            <a:gdLst>
              <a:gd name="T0" fmla="*/ 2147483647 w 114300"/>
              <a:gd name="T1" fmla="*/ 0 h 4572000"/>
              <a:gd name="T2" fmla="*/ 2147483647 w 114300"/>
              <a:gd name="T3" fmla="*/ 0 h 4572000"/>
              <a:gd name="T4" fmla="*/ 2147483647 w 114300"/>
              <a:gd name="T5" fmla="*/ 61010074 h 4572000"/>
              <a:gd name="T6" fmla="*/ 0 w 114300"/>
              <a:gd name="T7" fmla="*/ 61137465 h 4572000"/>
              <a:gd name="T8" fmla="*/ 0 60000 65536"/>
              <a:gd name="T9" fmla="*/ 0 60000 65536"/>
              <a:gd name="T10" fmla="*/ 0 60000 65536"/>
              <a:gd name="T11" fmla="*/ 0 60000 65536"/>
              <a:gd name="T12" fmla="*/ 0 w 114300"/>
              <a:gd name="T13" fmla="*/ 0 h 4572000"/>
              <a:gd name="T14" fmla="*/ 114300 w 114300"/>
              <a:gd name="T15" fmla="*/ 4572000 h 4572000"/>
              <a:gd name="connsiteX0" fmla="*/ 9525 w 114300"/>
              <a:gd name="connsiteY0" fmla="*/ 0 h 4572000"/>
              <a:gd name="connsiteX1" fmla="*/ 114300 w 114300"/>
              <a:gd name="connsiteY1" fmla="*/ 0 h 4572000"/>
              <a:gd name="connsiteX2" fmla="*/ 114300 w 114300"/>
              <a:gd name="connsiteY2" fmla="*/ 4568506 h 4572000"/>
              <a:gd name="connsiteX3" fmla="*/ 0 w 114300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4572000">
                <a:moveTo>
                  <a:pt x="9525" y="0"/>
                </a:moveTo>
                <a:lnTo>
                  <a:pt x="114300" y="0"/>
                </a:lnTo>
                <a:lnTo>
                  <a:pt x="114300" y="4568506"/>
                </a:lnTo>
                <a:cubicBezTo>
                  <a:pt x="76200" y="4571681"/>
                  <a:pt x="38100" y="4568825"/>
                  <a:pt x="0" y="4572000"/>
                </a:cubicBezTo>
              </a:path>
            </a:pathLst>
          </a:custGeom>
          <a:solidFill>
            <a:schemeClr val="bg1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80" name="TextBox 124"/>
          <p:cNvSpPr txBox="1">
            <a:spLocks noChangeArrowheads="1"/>
          </p:cNvSpPr>
          <p:nvPr/>
        </p:nvSpPr>
        <p:spPr bwMode="auto">
          <a:xfrm>
            <a:off x="270707" y="5491071"/>
            <a:ext cx="1080000" cy="286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sz="1400" dirty="0" smtClean="0"/>
              <a:t>자유한국당</a:t>
            </a:r>
            <a:endParaRPr lang="ko-KR" altLang="en-US" sz="1400" dirty="0"/>
          </a:p>
        </p:txBody>
      </p:sp>
      <p:grpSp>
        <p:nvGrpSpPr>
          <p:cNvPr id="2086" name="그룹 2085"/>
          <p:cNvGrpSpPr/>
          <p:nvPr/>
        </p:nvGrpSpPr>
        <p:grpSpPr>
          <a:xfrm>
            <a:off x="1350707" y="7272600"/>
            <a:ext cx="1541067" cy="467984"/>
            <a:chOff x="1350707" y="7270628"/>
            <a:chExt cx="1541067" cy="467984"/>
          </a:xfrm>
        </p:grpSpPr>
        <p:sp>
          <p:nvSpPr>
            <p:cNvPr id="10" name="모서리가 둥근 직사각형 155"/>
            <p:cNvSpPr>
              <a:spLocks noChangeArrowheads="1"/>
            </p:cNvSpPr>
            <p:nvPr/>
          </p:nvSpPr>
          <p:spPr bwMode="auto">
            <a:xfrm>
              <a:off x="1811774" y="7270628"/>
              <a:ext cx="1080000" cy="4679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윤재옥</a:t>
              </a:r>
              <a:endParaRPr lang="ko-KR" altLang="en-US" sz="2200" dirty="0"/>
            </a:p>
          </p:txBody>
        </p:sp>
        <p:pic>
          <p:nvPicPr>
            <p:cNvPr id="136" name="Picture 143"/>
            <p:cNvPicPr preferRelativeResize="0"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50707" y="7270629"/>
              <a:ext cx="432000" cy="467983"/>
            </a:xfrm>
            <a:prstGeom prst="roundRect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70" name="그룹 2069"/>
          <p:cNvGrpSpPr/>
          <p:nvPr/>
        </p:nvGrpSpPr>
        <p:grpSpPr>
          <a:xfrm>
            <a:off x="1350707" y="7804690"/>
            <a:ext cx="1541067" cy="468000"/>
            <a:chOff x="1350707" y="7804682"/>
            <a:chExt cx="1541067" cy="468000"/>
          </a:xfrm>
        </p:grpSpPr>
        <p:pic>
          <p:nvPicPr>
            <p:cNvPr id="24" name="Picture 55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50707" y="7804682"/>
              <a:ext cx="432000" cy="468000"/>
            </a:xfrm>
            <a:prstGeom prst="roundRect">
              <a:avLst>
                <a:gd name="adj" fmla="val 0"/>
              </a:avLst>
            </a:prstGeom>
            <a:noFill/>
            <a:ln w="3175" algn="ctr">
              <a:noFill/>
              <a:miter lim="800000"/>
              <a:headEnd/>
              <a:tailEnd/>
            </a:ln>
          </p:spPr>
        </p:pic>
        <p:sp>
          <p:nvSpPr>
            <p:cNvPr id="137" name="모서리가 둥근 직사각형 155"/>
            <p:cNvSpPr>
              <a:spLocks noChangeArrowheads="1"/>
            </p:cNvSpPr>
            <p:nvPr/>
          </p:nvSpPr>
          <p:spPr bwMode="auto">
            <a:xfrm>
              <a:off x="1811774" y="7804691"/>
              <a:ext cx="1080000" cy="46798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김성태</a:t>
              </a:r>
              <a:endParaRPr lang="ko-KR" altLang="en-US" sz="2200" dirty="0"/>
            </a:p>
          </p:txBody>
        </p:sp>
      </p:grpSp>
      <p:grpSp>
        <p:nvGrpSpPr>
          <p:cNvPr id="2081" name="그룹 2080"/>
          <p:cNvGrpSpPr/>
          <p:nvPr/>
        </p:nvGrpSpPr>
        <p:grpSpPr>
          <a:xfrm>
            <a:off x="1350707" y="5146868"/>
            <a:ext cx="1541067" cy="468000"/>
            <a:chOff x="1350707" y="5143930"/>
            <a:chExt cx="1541067" cy="541452"/>
          </a:xfrm>
        </p:grpSpPr>
        <p:pic>
          <p:nvPicPr>
            <p:cNvPr id="119" name="Picture 143"/>
            <p:cNvPicPr preferRelativeResize="0"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50707" y="5143930"/>
              <a:ext cx="432000" cy="540000"/>
            </a:xfrm>
            <a:prstGeom prst="roundRect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0" name="모서리가 둥근 직사각형 164"/>
            <p:cNvSpPr>
              <a:spLocks noChangeArrowheads="1"/>
            </p:cNvSpPr>
            <p:nvPr/>
          </p:nvSpPr>
          <p:spPr bwMode="auto">
            <a:xfrm>
              <a:off x="1811774" y="5145382"/>
              <a:ext cx="1080000" cy="540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/>
                <a:t>송희경</a:t>
              </a:r>
            </a:p>
          </p:txBody>
        </p:sp>
      </p:grpSp>
      <p:cxnSp>
        <p:nvCxnSpPr>
          <p:cNvPr id="134" name="직선 연결선 133"/>
          <p:cNvCxnSpPr/>
          <p:nvPr/>
        </p:nvCxnSpPr>
        <p:spPr bwMode="auto">
          <a:xfrm>
            <a:off x="1171734" y="1755023"/>
            <a:ext cx="0" cy="0"/>
          </a:xfrm>
          <a:prstGeom prst="line">
            <a:avLst/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자유형 111"/>
          <p:cNvSpPr>
            <a:spLocks noChangeArrowheads="1"/>
          </p:cNvSpPr>
          <p:nvPr/>
        </p:nvSpPr>
        <p:spPr bwMode="auto">
          <a:xfrm flipH="1">
            <a:off x="1106528" y="1607563"/>
            <a:ext cx="216000" cy="1067125"/>
          </a:xfrm>
          <a:custGeom>
            <a:avLst/>
            <a:gdLst>
              <a:gd name="T0" fmla="*/ 2147483647 w 114300"/>
              <a:gd name="T1" fmla="*/ 0 h 4572000"/>
              <a:gd name="T2" fmla="*/ 2147483647 w 114300"/>
              <a:gd name="T3" fmla="*/ 0 h 4572000"/>
              <a:gd name="T4" fmla="*/ 2147483647 w 114300"/>
              <a:gd name="T5" fmla="*/ 1741505 h 4572000"/>
              <a:gd name="T6" fmla="*/ 0 w 114300"/>
              <a:gd name="T7" fmla="*/ 1745146 h 4572000"/>
              <a:gd name="T8" fmla="*/ 0 60000 65536"/>
              <a:gd name="T9" fmla="*/ 0 60000 65536"/>
              <a:gd name="T10" fmla="*/ 0 60000 65536"/>
              <a:gd name="T11" fmla="*/ 0 60000 65536"/>
              <a:gd name="T12" fmla="*/ 0 w 114300"/>
              <a:gd name="T13" fmla="*/ 0 h 4572000"/>
              <a:gd name="T14" fmla="*/ 114300 w 114300"/>
              <a:gd name="T15" fmla="*/ 4572000 h 4572000"/>
              <a:gd name="connsiteX0" fmla="*/ 11548 w 116323"/>
              <a:gd name="connsiteY0" fmla="*/ 0 h 4564832"/>
              <a:gd name="connsiteX1" fmla="*/ 116323 w 116323"/>
              <a:gd name="connsiteY1" fmla="*/ 0 h 4564832"/>
              <a:gd name="connsiteX2" fmla="*/ 116323 w 116323"/>
              <a:gd name="connsiteY2" fmla="*/ 4562475 h 4564832"/>
              <a:gd name="connsiteX3" fmla="*/ 0 w 116323"/>
              <a:gd name="connsiteY3" fmla="*/ 4564832 h 456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323" h="4564832">
                <a:moveTo>
                  <a:pt x="11548" y="0"/>
                </a:moveTo>
                <a:lnTo>
                  <a:pt x="116323" y="0"/>
                </a:lnTo>
                <a:lnTo>
                  <a:pt x="116323" y="4562475"/>
                </a:lnTo>
                <a:cubicBezTo>
                  <a:pt x="78223" y="4565650"/>
                  <a:pt x="38100" y="4561657"/>
                  <a:pt x="0" y="4564832"/>
                </a:cubicBezTo>
              </a:path>
            </a:pathLst>
          </a:custGeom>
          <a:solidFill>
            <a:schemeClr val="bg1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0" name="TextBox 124"/>
          <p:cNvSpPr txBox="1">
            <a:spLocks noChangeArrowheads="1"/>
          </p:cNvSpPr>
          <p:nvPr/>
        </p:nvSpPr>
        <p:spPr bwMode="auto">
          <a:xfrm>
            <a:off x="242528" y="1997902"/>
            <a:ext cx="1080000" cy="286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sz="1400" dirty="0" err="1" smtClean="0"/>
              <a:t>바른미래당</a:t>
            </a:r>
            <a:endParaRPr lang="ko-KR" altLang="en-US" sz="1400" dirty="0"/>
          </a:p>
        </p:txBody>
      </p:sp>
      <p:sp>
        <p:nvSpPr>
          <p:cNvPr id="103" name="TextBox 124"/>
          <p:cNvSpPr txBox="1">
            <a:spLocks noChangeArrowheads="1"/>
          </p:cNvSpPr>
          <p:nvPr/>
        </p:nvSpPr>
        <p:spPr bwMode="auto">
          <a:xfrm>
            <a:off x="5545224" y="5204839"/>
            <a:ext cx="1080000" cy="286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sz="1400" spc="-200" dirty="0" err="1" smtClean="0"/>
              <a:t>더불어민주당</a:t>
            </a:r>
            <a:endParaRPr lang="ko-KR" altLang="en-US" sz="1400" spc="-200" dirty="0"/>
          </a:p>
        </p:txBody>
      </p:sp>
      <p:grpSp>
        <p:nvGrpSpPr>
          <p:cNvPr id="2052" name="그룹 2051"/>
          <p:cNvGrpSpPr/>
          <p:nvPr/>
        </p:nvGrpSpPr>
        <p:grpSpPr>
          <a:xfrm>
            <a:off x="2578159" y="8401791"/>
            <a:ext cx="1739166" cy="468000"/>
            <a:chOff x="2578159" y="8401791"/>
            <a:chExt cx="1739166" cy="468000"/>
          </a:xfrm>
        </p:grpSpPr>
        <p:sp>
          <p:nvSpPr>
            <p:cNvPr id="2102" name="모서리가 둥근 직사각형 87"/>
            <p:cNvSpPr>
              <a:spLocks noChangeArrowheads="1"/>
            </p:cNvSpPr>
            <p:nvPr/>
          </p:nvSpPr>
          <p:spPr bwMode="auto">
            <a:xfrm>
              <a:off x="3057325" y="8401791"/>
              <a:ext cx="126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400" dirty="0"/>
                <a:t>위원장</a:t>
              </a:r>
            </a:p>
          </p:txBody>
        </p:sp>
        <p:pic>
          <p:nvPicPr>
            <p:cNvPr id="30" name="그림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78" t="3750" r="15111" b="22337"/>
            <a:stretch/>
          </p:blipFill>
          <p:spPr>
            <a:xfrm>
              <a:off x="2578159" y="8413268"/>
              <a:ext cx="432000" cy="445047"/>
            </a:xfrm>
            <a:prstGeom prst="rect">
              <a:avLst/>
            </a:prstGeom>
          </p:spPr>
        </p:pic>
      </p:grpSp>
      <p:grpSp>
        <p:nvGrpSpPr>
          <p:cNvPr id="2061" name="그룹 2060"/>
          <p:cNvGrpSpPr/>
          <p:nvPr/>
        </p:nvGrpSpPr>
        <p:grpSpPr>
          <a:xfrm>
            <a:off x="3995507" y="5146868"/>
            <a:ext cx="1541067" cy="468000"/>
            <a:chOff x="3995507" y="4610960"/>
            <a:chExt cx="1541067" cy="468000"/>
          </a:xfrm>
        </p:grpSpPr>
        <p:sp>
          <p:nvSpPr>
            <p:cNvPr id="13" name="모서리가 둥근 직사각형 129"/>
            <p:cNvSpPr>
              <a:spLocks noChangeArrowheads="1"/>
            </p:cNvSpPr>
            <p:nvPr/>
          </p:nvSpPr>
          <p:spPr bwMode="auto">
            <a:xfrm>
              <a:off x="4456574" y="4610960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smtClean="0"/>
                <a:t>박경미</a:t>
              </a:r>
              <a:endParaRPr lang="ko-KR" altLang="en-US" sz="2200" dirty="0"/>
            </a:p>
          </p:txBody>
        </p:sp>
        <p:pic>
          <p:nvPicPr>
            <p:cNvPr id="4" name="그림 3"/>
            <p:cNvPicPr preferRelativeResize="0">
              <a:picLocks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4610960"/>
              <a:ext cx="432000" cy="468000"/>
            </a:xfrm>
            <a:prstGeom prst="rect">
              <a:avLst/>
            </a:prstGeom>
          </p:spPr>
        </p:pic>
      </p:grpSp>
      <p:grpSp>
        <p:nvGrpSpPr>
          <p:cNvPr id="2075" name="그룹 2074"/>
          <p:cNvGrpSpPr/>
          <p:nvPr/>
        </p:nvGrpSpPr>
        <p:grpSpPr>
          <a:xfrm>
            <a:off x="1346281" y="2483628"/>
            <a:ext cx="1545493" cy="468000"/>
            <a:chOff x="1346281" y="2483628"/>
            <a:chExt cx="1545493" cy="468000"/>
          </a:xfrm>
        </p:grpSpPr>
        <p:pic>
          <p:nvPicPr>
            <p:cNvPr id="19" name="그림 18"/>
            <p:cNvPicPr preferRelativeResize="0">
              <a:picLocks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281" y="2483628"/>
              <a:ext cx="432000" cy="468000"/>
            </a:xfrm>
            <a:prstGeom prst="rect">
              <a:avLst/>
            </a:prstGeom>
          </p:spPr>
        </p:pic>
        <p:sp>
          <p:nvSpPr>
            <p:cNvPr id="133" name="모서리가 둥근 직사각형 142"/>
            <p:cNvSpPr>
              <a:spLocks noChangeArrowheads="1"/>
            </p:cNvSpPr>
            <p:nvPr/>
          </p:nvSpPr>
          <p:spPr bwMode="auto">
            <a:xfrm>
              <a:off x="1811774" y="2484669"/>
              <a:ext cx="1080000" cy="46591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김관영</a:t>
              </a:r>
              <a:endParaRPr lang="ko-KR" altLang="en-US" sz="2200" dirty="0"/>
            </a:p>
          </p:txBody>
        </p:sp>
      </p:grpSp>
      <p:grpSp>
        <p:nvGrpSpPr>
          <p:cNvPr id="2090" name="그룹 2089"/>
          <p:cNvGrpSpPr/>
          <p:nvPr/>
        </p:nvGrpSpPr>
        <p:grpSpPr>
          <a:xfrm>
            <a:off x="3995507" y="3020612"/>
            <a:ext cx="1541067" cy="468000"/>
            <a:chOff x="3995507" y="3019986"/>
            <a:chExt cx="1541067" cy="468000"/>
          </a:xfrm>
        </p:grpSpPr>
        <p:sp>
          <p:nvSpPr>
            <p:cNvPr id="18" name="모서리가 둥근 직사각형 145"/>
            <p:cNvSpPr>
              <a:spLocks noChangeArrowheads="1"/>
            </p:cNvSpPr>
            <p:nvPr/>
          </p:nvSpPr>
          <p:spPr bwMode="auto">
            <a:xfrm>
              <a:off x="4456574" y="3019986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이철희</a:t>
              </a:r>
              <a:endParaRPr lang="ko-KR" altLang="en-US" sz="2200" dirty="0"/>
            </a:p>
          </p:txBody>
        </p:sp>
        <p:pic>
          <p:nvPicPr>
            <p:cNvPr id="104" name="그림 103"/>
            <p:cNvPicPr preferRelativeResize="0">
              <a:picLocks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3019986"/>
              <a:ext cx="432000" cy="468000"/>
            </a:xfrm>
            <a:prstGeom prst="rect">
              <a:avLst/>
            </a:prstGeom>
          </p:spPr>
        </p:pic>
      </p:grpSp>
      <p:grpSp>
        <p:nvGrpSpPr>
          <p:cNvPr id="2064" name="그룹 2063"/>
          <p:cNvGrpSpPr/>
          <p:nvPr/>
        </p:nvGrpSpPr>
        <p:grpSpPr>
          <a:xfrm>
            <a:off x="3995507" y="2489048"/>
            <a:ext cx="1541067" cy="468000"/>
            <a:chOff x="3995507" y="2482704"/>
            <a:chExt cx="1541067" cy="468000"/>
          </a:xfrm>
        </p:grpSpPr>
        <p:sp>
          <p:nvSpPr>
            <p:cNvPr id="17" name="모서리가 둥근 직사각형 142"/>
            <p:cNvSpPr>
              <a:spLocks noChangeArrowheads="1"/>
            </p:cNvSpPr>
            <p:nvPr/>
          </p:nvSpPr>
          <p:spPr bwMode="auto">
            <a:xfrm>
              <a:off x="4456574" y="2482704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황  </a:t>
              </a:r>
              <a:r>
                <a:rPr lang="ko-KR" altLang="en-US" sz="2200" dirty="0" err="1" smtClean="0"/>
                <a:t>희</a:t>
              </a:r>
              <a:endParaRPr lang="ko-KR" altLang="en-US" sz="2200" dirty="0"/>
            </a:p>
          </p:txBody>
        </p:sp>
        <p:pic>
          <p:nvPicPr>
            <p:cNvPr id="107" name="그림 106"/>
            <p:cNvPicPr preferRelativeResize="0">
              <a:picLocks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2482704"/>
              <a:ext cx="432000" cy="468000"/>
            </a:xfrm>
            <a:prstGeom prst="rect">
              <a:avLst/>
            </a:prstGeom>
          </p:spPr>
        </p:pic>
      </p:grpSp>
      <p:grpSp>
        <p:nvGrpSpPr>
          <p:cNvPr id="2065" name="그룹 2064"/>
          <p:cNvGrpSpPr/>
          <p:nvPr/>
        </p:nvGrpSpPr>
        <p:grpSpPr>
          <a:xfrm>
            <a:off x="3995507" y="6209996"/>
            <a:ext cx="1541067" cy="468000"/>
            <a:chOff x="3995507" y="5675088"/>
            <a:chExt cx="1541067" cy="468000"/>
          </a:xfrm>
        </p:grpSpPr>
        <p:sp>
          <p:nvSpPr>
            <p:cNvPr id="121" name="모서리가 둥근 직사각형 158"/>
            <p:cNvSpPr>
              <a:spLocks noChangeArrowheads="1"/>
            </p:cNvSpPr>
            <p:nvPr/>
          </p:nvSpPr>
          <p:spPr bwMode="auto">
            <a:xfrm>
              <a:off x="4456574" y="5675088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김병욱</a:t>
              </a:r>
              <a:endParaRPr lang="ko-KR" altLang="en-US" sz="2200" dirty="0"/>
            </a:p>
          </p:txBody>
        </p:sp>
        <p:pic>
          <p:nvPicPr>
            <p:cNvPr id="109" name="그림 108"/>
            <p:cNvPicPr preferRelativeResize="0">
              <a:picLocks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5675088"/>
              <a:ext cx="432000" cy="468000"/>
            </a:xfrm>
            <a:prstGeom prst="rect">
              <a:avLst/>
            </a:prstGeom>
          </p:spPr>
        </p:pic>
      </p:grpSp>
      <p:grpSp>
        <p:nvGrpSpPr>
          <p:cNvPr id="2066" name="그룹 2065"/>
          <p:cNvGrpSpPr/>
          <p:nvPr/>
        </p:nvGrpSpPr>
        <p:grpSpPr>
          <a:xfrm>
            <a:off x="3995507" y="7273124"/>
            <a:ext cx="1541067" cy="468000"/>
            <a:chOff x="3995507" y="6207152"/>
            <a:chExt cx="1541067" cy="468000"/>
          </a:xfrm>
        </p:grpSpPr>
        <p:sp>
          <p:nvSpPr>
            <p:cNvPr id="126" name="모서리가 둥근 직사각형 158"/>
            <p:cNvSpPr>
              <a:spLocks noChangeArrowheads="1"/>
            </p:cNvSpPr>
            <p:nvPr/>
          </p:nvSpPr>
          <p:spPr bwMode="auto">
            <a:xfrm>
              <a:off x="4456574" y="6207152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smtClean="0"/>
                <a:t>권칠승</a:t>
              </a:r>
              <a:endParaRPr lang="ko-KR" altLang="en-US" sz="2200" dirty="0"/>
            </a:p>
          </p:txBody>
        </p:sp>
        <p:pic>
          <p:nvPicPr>
            <p:cNvPr id="112" name="그림 111"/>
            <p:cNvPicPr preferRelativeResize="0">
              <a:picLocks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6207152"/>
              <a:ext cx="432000" cy="468000"/>
            </a:xfrm>
            <a:prstGeom prst="rect">
              <a:avLst/>
            </a:prstGeom>
          </p:spPr>
        </p:pic>
      </p:grpSp>
      <p:grpSp>
        <p:nvGrpSpPr>
          <p:cNvPr id="2067" name="그룹 2066"/>
          <p:cNvGrpSpPr/>
          <p:nvPr/>
        </p:nvGrpSpPr>
        <p:grpSpPr>
          <a:xfrm>
            <a:off x="3995507" y="4083740"/>
            <a:ext cx="1541067" cy="468000"/>
            <a:chOff x="3995507" y="3546832"/>
            <a:chExt cx="1541067" cy="468000"/>
          </a:xfrm>
        </p:grpSpPr>
        <p:sp>
          <p:nvSpPr>
            <p:cNvPr id="113" name="모서리가 둥근 직사각형 145"/>
            <p:cNvSpPr>
              <a:spLocks noChangeArrowheads="1"/>
            </p:cNvSpPr>
            <p:nvPr/>
          </p:nvSpPr>
          <p:spPr bwMode="auto">
            <a:xfrm>
              <a:off x="4456574" y="3546832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err="1" smtClean="0"/>
                <a:t>어기구</a:t>
              </a:r>
              <a:endParaRPr lang="ko-KR" altLang="en-US" sz="2200" dirty="0"/>
            </a:p>
          </p:txBody>
        </p:sp>
        <p:pic>
          <p:nvPicPr>
            <p:cNvPr id="114" name="그림 113"/>
            <p:cNvPicPr preferRelativeResize="0">
              <a:picLocks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3546832"/>
              <a:ext cx="432000" cy="468000"/>
            </a:xfrm>
            <a:prstGeom prst="rect">
              <a:avLst/>
            </a:prstGeom>
          </p:spPr>
        </p:pic>
      </p:grpSp>
      <p:sp>
        <p:nvSpPr>
          <p:cNvPr id="101" name="모서리가 둥근 직사각형 142"/>
          <p:cNvSpPr>
            <a:spLocks noChangeArrowheads="1"/>
          </p:cNvSpPr>
          <p:nvPr/>
        </p:nvSpPr>
        <p:spPr bwMode="auto">
          <a:xfrm>
            <a:off x="4456574" y="1957484"/>
            <a:ext cx="1080000" cy="468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ko-KR" altLang="en-US" sz="2200" dirty="0" smtClean="0"/>
              <a:t>장병완</a:t>
            </a:r>
            <a:endParaRPr lang="ko-KR" altLang="en-US" sz="2200" dirty="0"/>
          </a:p>
        </p:txBody>
      </p:sp>
      <p:pic>
        <p:nvPicPr>
          <p:cNvPr id="124" name="그림 123"/>
          <p:cNvPicPr preferRelativeResize="0">
            <a:picLocks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507" y="1957484"/>
            <a:ext cx="432000" cy="468000"/>
          </a:xfrm>
          <a:prstGeom prst="rect">
            <a:avLst/>
          </a:prstGeom>
        </p:spPr>
      </p:pic>
      <p:grpSp>
        <p:nvGrpSpPr>
          <p:cNvPr id="97" name="그룹 96"/>
          <p:cNvGrpSpPr/>
          <p:nvPr/>
        </p:nvGrpSpPr>
        <p:grpSpPr>
          <a:xfrm>
            <a:off x="3995507" y="6741560"/>
            <a:ext cx="1541067" cy="468000"/>
            <a:chOff x="3995507" y="2853029"/>
            <a:chExt cx="1541067" cy="468000"/>
          </a:xfrm>
        </p:grpSpPr>
        <p:sp>
          <p:nvSpPr>
            <p:cNvPr id="98" name="모서리가 둥근 직사각형 161"/>
            <p:cNvSpPr>
              <a:spLocks noChangeArrowheads="1"/>
            </p:cNvSpPr>
            <p:nvPr/>
          </p:nvSpPr>
          <p:spPr bwMode="auto">
            <a:xfrm>
              <a:off x="4456574" y="2853029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금태섭</a:t>
              </a:r>
              <a:endParaRPr lang="ko-KR" altLang="en-US" sz="2200" dirty="0"/>
            </a:p>
          </p:txBody>
        </p:sp>
        <p:pic>
          <p:nvPicPr>
            <p:cNvPr id="100" name="그림 99"/>
            <p:cNvPicPr preferRelativeResize="0">
              <a:picLocks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2853029"/>
              <a:ext cx="432000" cy="468000"/>
            </a:xfrm>
            <a:prstGeom prst="rect">
              <a:avLst/>
            </a:prstGeom>
          </p:spPr>
        </p:pic>
      </p:grpSp>
      <p:grpSp>
        <p:nvGrpSpPr>
          <p:cNvPr id="27" name="그룹 26"/>
          <p:cNvGrpSpPr/>
          <p:nvPr/>
        </p:nvGrpSpPr>
        <p:grpSpPr>
          <a:xfrm>
            <a:off x="3995507" y="3552176"/>
            <a:ext cx="1541067" cy="468000"/>
            <a:chOff x="3995507" y="3550470"/>
            <a:chExt cx="1541067" cy="468000"/>
          </a:xfrm>
        </p:grpSpPr>
        <p:sp>
          <p:nvSpPr>
            <p:cNvPr id="106" name="모서리가 둥근 직사각형 145"/>
            <p:cNvSpPr>
              <a:spLocks noChangeArrowheads="1"/>
            </p:cNvSpPr>
            <p:nvPr/>
          </p:nvSpPr>
          <p:spPr bwMode="auto">
            <a:xfrm>
              <a:off x="4456574" y="3550470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윤준호</a:t>
              </a:r>
              <a:endParaRPr lang="ko-KR" altLang="en-US" sz="2200" dirty="0"/>
            </a:p>
          </p:txBody>
        </p:sp>
        <p:pic>
          <p:nvPicPr>
            <p:cNvPr id="25" name="그림 24"/>
            <p:cNvPicPr preferRelativeResize="0">
              <a:picLocks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3550470"/>
              <a:ext cx="432000" cy="468000"/>
            </a:xfrm>
            <a:prstGeom prst="rect">
              <a:avLst/>
            </a:prstGeom>
          </p:spPr>
        </p:pic>
      </p:grpSp>
      <p:grpSp>
        <p:nvGrpSpPr>
          <p:cNvPr id="28" name="그룹 27"/>
          <p:cNvGrpSpPr/>
          <p:nvPr/>
        </p:nvGrpSpPr>
        <p:grpSpPr>
          <a:xfrm>
            <a:off x="3995507" y="886686"/>
            <a:ext cx="1541067" cy="468000"/>
            <a:chOff x="3995507" y="886686"/>
            <a:chExt cx="1541067" cy="468000"/>
          </a:xfrm>
        </p:grpSpPr>
        <p:sp>
          <p:nvSpPr>
            <p:cNvPr id="123" name="모서리가 둥근 직사각형 129"/>
            <p:cNvSpPr>
              <a:spLocks noChangeArrowheads="1"/>
            </p:cNvSpPr>
            <p:nvPr/>
          </p:nvSpPr>
          <p:spPr bwMode="auto">
            <a:xfrm>
              <a:off x="4456574" y="900666"/>
              <a:ext cx="1080000" cy="43567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손금주</a:t>
              </a:r>
              <a:endParaRPr lang="ko-KR" altLang="en-US" sz="2200" dirty="0"/>
            </a:p>
          </p:txBody>
        </p:sp>
        <p:pic>
          <p:nvPicPr>
            <p:cNvPr id="2" name="그림 1"/>
            <p:cNvPicPr preferRelativeResize="0">
              <a:picLocks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886686"/>
              <a:ext cx="432000" cy="468000"/>
            </a:xfrm>
            <a:prstGeom prst="rect">
              <a:avLst/>
            </a:prstGeom>
          </p:spPr>
        </p:pic>
      </p:grpSp>
      <p:grpSp>
        <p:nvGrpSpPr>
          <p:cNvPr id="23" name="그룹 22"/>
          <p:cNvGrpSpPr/>
          <p:nvPr/>
        </p:nvGrpSpPr>
        <p:grpSpPr>
          <a:xfrm>
            <a:off x="1346281" y="4079027"/>
            <a:ext cx="1545493" cy="468000"/>
            <a:chOff x="1346281" y="4079027"/>
            <a:chExt cx="1545493" cy="468000"/>
          </a:xfrm>
        </p:grpSpPr>
        <p:sp>
          <p:nvSpPr>
            <p:cNvPr id="8" name="모서리가 둥근 직사각형 149"/>
            <p:cNvSpPr>
              <a:spLocks noChangeArrowheads="1"/>
            </p:cNvSpPr>
            <p:nvPr/>
          </p:nvSpPr>
          <p:spPr bwMode="auto">
            <a:xfrm>
              <a:off x="1811774" y="4079952"/>
              <a:ext cx="1080000" cy="4670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/>
                <a:t>이철규</a:t>
              </a:r>
            </a:p>
          </p:txBody>
        </p:sp>
        <p:pic>
          <p:nvPicPr>
            <p:cNvPr id="9" name="그림 8"/>
            <p:cNvPicPr preferRelativeResize="0">
              <a:picLocks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281" y="4079027"/>
              <a:ext cx="432000" cy="468000"/>
            </a:xfrm>
            <a:prstGeom prst="rect">
              <a:avLst/>
            </a:prstGeom>
          </p:spPr>
        </p:pic>
      </p:grpSp>
      <p:grpSp>
        <p:nvGrpSpPr>
          <p:cNvPr id="31" name="그룹 30"/>
          <p:cNvGrpSpPr/>
          <p:nvPr/>
        </p:nvGrpSpPr>
        <p:grpSpPr>
          <a:xfrm>
            <a:off x="3995507" y="5677840"/>
            <a:ext cx="1541067" cy="468592"/>
            <a:chOff x="3995507" y="5677840"/>
            <a:chExt cx="1541067" cy="468592"/>
          </a:xfrm>
        </p:grpSpPr>
        <p:sp>
          <p:nvSpPr>
            <p:cNvPr id="22" name="모서리가 둥근 직사각형 158"/>
            <p:cNvSpPr>
              <a:spLocks noChangeArrowheads="1"/>
            </p:cNvSpPr>
            <p:nvPr/>
          </p:nvSpPr>
          <p:spPr bwMode="auto">
            <a:xfrm>
              <a:off x="4456574" y="5678432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김종민</a:t>
              </a:r>
              <a:endParaRPr lang="ko-KR" altLang="en-US" sz="2200" dirty="0"/>
            </a:p>
          </p:txBody>
        </p:sp>
        <p:pic>
          <p:nvPicPr>
            <p:cNvPr id="29" name="그림 28"/>
            <p:cNvPicPr preferRelativeResize="0">
              <a:picLocks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5677840"/>
              <a:ext cx="432000" cy="468000"/>
            </a:xfrm>
            <a:prstGeom prst="rect">
              <a:avLst/>
            </a:prstGeom>
          </p:spPr>
        </p:pic>
      </p:grpSp>
      <p:grpSp>
        <p:nvGrpSpPr>
          <p:cNvPr id="2049" name="그룹 2048"/>
          <p:cNvGrpSpPr/>
          <p:nvPr/>
        </p:nvGrpSpPr>
        <p:grpSpPr>
          <a:xfrm>
            <a:off x="1346281" y="1952468"/>
            <a:ext cx="1545493" cy="468000"/>
            <a:chOff x="1346281" y="1952468"/>
            <a:chExt cx="1545493" cy="468000"/>
          </a:xfrm>
        </p:grpSpPr>
        <p:sp>
          <p:nvSpPr>
            <p:cNvPr id="141" name="모서리가 둥근 직사각형 138"/>
            <p:cNvSpPr>
              <a:spLocks noChangeArrowheads="1"/>
            </p:cNvSpPr>
            <p:nvPr/>
          </p:nvSpPr>
          <p:spPr bwMode="auto">
            <a:xfrm>
              <a:off x="1811774" y="1959725"/>
              <a:ext cx="1080000" cy="45159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유의동</a:t>
              </a:r>
              <a:endParaRPr lang="ko-KR" altLang="en-US" sz="2200" dirty="0"/>
            </a:p>
          </p:txBody>
        </p:sp>
        <p:pic>
          <p:nvPicPr>
            <p:cNvPr id="2048" name="그림 2047"/>
            <p:cNvPicPr preferRelativeResize="0">
              <a:picLocks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281" y="1952468"/>
              <a:ext cx="432000" cy="468000"/>
            </a:xfrm>
            <a:prstGeom prst="rect">
              <a:avLst/>
            </a:prstGeom>
          </p:spPr>
        </p:pic>
      </p:grpSp>
      <p:grpSp>
        <p:nvGrpSpPr>
          <p:cNvPr id="2057" name="그룹 2056"/>
          <p:cNvGrpSpPr/>
          <p:nvPr/>
        </p:nvGrpSpPr>
        <p:grpSpPr>
          <a:xfrm>
            <a:off x="1346281" y="6740476"/>
            <a:ext cx="1545493" cy="468000"/>
            <a:chOff x="1346281" y="6740476"/>
            <a:chExt cx="1545493" cy="468000"/>
          </a:xfrm>
        </p:grpSpPr>
        <p:sp>
          <p:nvSpPr>
            <p:cNvPr id="127" name="모서리가 둥근 직사각형 155"/>
            <p:cNvSpPr>
              <a:spLocks noChangeArrowheads="1"/>
            </p:cNvSpPr>
            <p:nvPr/>
          </p:nvSpPr>
          <p:spPr bwMode="auto">
            <a:xfrm>
              <a:off x="1811774" y="6740492"/>
              <a:ext cx="1080000" cy="4679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/>
                <a:t>곽상도</a:t>
              </a:r>
            </a:p>
          </p:txBody>
        </p:sp>
        <p:pic>
          <p:nvPicPr>
            <p:cNvPr id="2053" name="그림 2052"/>
            <p:cNvPicPr preferRelativeResize="0">
              <a:picLocks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281" y="6740476"/>
              <a:ext cx="432000" cy="468000"/>
            </a:xfrm>
            <a:prstGeom prst="rect">
              <a:avLst/>
            </a:prstGeom>
          </p:spPr>
        </p:pic>
      </p:grpSp>
      <p:grpSp>
        <p:nvGrpSpPr>
          <p:cNvPr id="2059" name="그룹 2058"/>
          <p:cNvGrpSpPr/>
          <p:nvPr/>
        </p:nvGrpSpPr>
        <p:grpSpPr>
          <a:xfrm>
            <a:off x="3995507" y="1417948"/>
            <a:ext cx="1541067" cy="469464"/>
            <a:chOff x="3995507" y="1417948"/>
            <a:chExt cx="1541067" cy="469464"/>
          </a:xfrm>
        </p:grpSpPr>
        <p:sp>
          <p:nvSpPr>
            <p:cNvPr id="116" name="모서리가 둥근 직사각형 132"/>
            <p:cNvSpPr>
              <a:spLocks noChangeArrowheads="1"/>
            </p:cNvSpPr>
            <p:nvPr/>
          </p:nvSpPr>
          <p:spPr bwMode="auto">
            <a:xfrm>
              <a:off x="4456574" y="1419412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err="1" smtClean="0"/>
                <a:t>윤소하</a:t>
              </a:r>
              <a:endParaRPr lang="ko-KR" altLang="en-US" sz="2200" dirty="0"/>
            </a:p>
          </p:txBody>
        </p:sp>
        <p:pic>
          <p:nvPicPr>
            <p:cNvPr id="2058" name="그림 2057"/>
            <p:cNvPicPr preferRelativeResize="0">
              <a:picLocks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1417948"/>
              <a:ext cx="432000" cy="468000"/>
            </a:xfrm>
            <a:prstGeom prst="rect">
              <a:avLst/>
            </a:prstGeom>
          </p:spPr>
        </p:pic>
      </p:grpSp>
      <p:grpSp>
        <p:nvGrpSpPr>
          <p:cNvPr id="2068" name="그룹 2067"/>
          <p:cNvGrpSpPr/>
          <p:nvPr/>
        </p:nvGrpSpPr>
        <p:grpSpPr>
          <a:xfrm>
            <a:off x="3995507" y="4610480"/>
            <a:ext cx="1541067" cy="472824"/>
            <a:chOff x="3995507" y="4610480"/>
            <a:chExt cx="1541067" cy="472824"/>
          </a:xfrm>
        </p:grpSpPr>
        <p:sp>
          <p:nvSpPr>
            <p:cNvPr id="21" name="모서리가 둥근 직사각형 155"/>
            <p:cNvSpPr>
              <a:spLocks noChangeArrowheads="1"/>
            </p:cNvSpPr>
            <p:nvPr/>
          </p:nvSpPr>
          <p:spPr bwMode="auto">
            <a:xfrm>
              <a:off x="4456574" y="4615304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신동근</a:t>
              </a:r>
              <a:endParaRPr lang="ko-KR" altLang="en-US" sz="2200" dirty="0"/>
            </a:p>
          </p:txBody>
        </p:sp>
        <p:pic>
          <p:nvPicPr>
            <p:cNvPr id="2062" name="그림 2061"/>
            <p:cNvPicPr preferRelativeResize="0">
              <a:picLocks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4610480"/>
              <a:ext cx="432000" cy="468000"/>
            </a:xfrm>
            <a:prstGeom prst="rect">
              <a:avLst/>
            </a:prstGeom>
          </p:spPr>
        </p:pic>
      </p:grpSp>
      <p:grpSp>
        <p:nvGrpSpPr>
          <p:cNvPr id="2072" name="그룹 2071"/>
          <p:cNvGrpSpPr/>
          <p:nvPr/>
        </p:nvGrpSpPr>
        <p:grpSpPr>
          <a:xfrm>
            <a:off x="1346281" y="3547844"/>
            <a:ext cx="1545493" cy="468000"/>
            <a:chOff x="1346281" y="3547844"/>
            <a:chExt cx="1545493" cy="468000"/>
          </a:xfrm>
        </p:grpSpPr>
        <p:sp>
          <p:nvSpPr>
            <p:cNvPr id="115" name="모서리가 둥근 직사각형 132"/>
            <p:cNvSpPr>
              <a:spLocks noChangeArrowheads="1"/>
            </p:cNvSpPr>
            <p:nvPr/>
          </p:nvSpPr>
          <p:spPr bwMode="auto">
            <a:xfrm>
              <a:off x="1811774" y="3547845"/>
              <a:ext cx="1080000" cy="467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err="1"/>
                <a:t>장석춘</a:t>
              </a:r>
              <a:endParaRPr lang="ko-KR" altLang="en-US" sz="2200" dirty="0"/>
            </a:p>
          </p:txBody>
        </p:sp>
        <p:pic>
          <p:nvPicPr>
            <p:cNvPr id="2069" name="그림 2068"/>
            <p:cNvPicPr preferRelativeResize="0">
              <a:picLocks/>
            </p:cNvPicPr>
            <p:nvPr/>
          </p:nvPicPr>
          <p:blipFill rotWithShape="1"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169"/>
            <a:stretch/>
          </p:blipFill>
          <p:spPr>
            <a:xfrm>
              <a:off x="1346281" y="3547844"/>
              <a:ext cx="432000" cy="468000"/>
            </a:xfrm>
            <a:prstGeom prst="rect">
              <a:avLst/>
            </a:prstGeom>
          </p:spPr>
        </p:pic>
      </p:grpSp>
      <p:grpSp>
        <p:nvGrpSpPr>
          <p:cNvPr id="2056" name="그룹 2055"/>
          <p:cNvGrpSpPr/>
          <p:nvPr/>
        </p:nvGrpSpPr>
        <p:grpSpPr>
          <a:xfrm>
            <a:off x="1350707" y="6209996"/>
            <a:ext cx="1541067" cy="468000"/>
            <a:chOff x="1350707" y="5683896"/>
            <a:chExt cx="1541067" cy="468000"/>
          </a:xfrm>
        </p:grpSpPr>
        <p:sp>
          <p:nvSpPr>
            <p:cNvPr id="7" name="모서리가 둥근 직사각형 145"/>
            <p:cNvSpPr>
              <a:spLocks noChangeArrowheads="1"/>
            </p:cNvSpPr>
            <p:nvPr/>
          </p:nvSpPr>
          <p:spPr bwMode="auto">
            <a:xfrm>
              <a:off x="1811774" y="5689952"/>
              <a:ext cx="1080000" cy="4543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/>
                <a:t>김승희</a:t>
              </a:r>
            </a:p>
          </p:txBody>
        </p:sp>
        <p:pic>
          <p:nvPicPr>
            <p:cNvPr id="2082" name="그림 2081"/>
            <p:cNvPicPr preferRelativeResize="0">
              <a:picLocks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0707" y="5683896"/>
              <a:ext cx="432000" cy="468000"/>
            </a:xfrm>
            <a:prstGeom prst="rect">
              <a:avLst/>
            </a:prstGeom>
          </p:spPr>
        </p:pic>
      </p:grpSp>
      <p:grpSp>
        <p:nvGrpSpPr>
          <p:cNvPr id="95" name="그룹 94"/>
          <p:cNvGrpSpPr/>
          <p:nvPr/>
        </p:nvGrpSpPr>
        <p:grpSpPr>
          <a:xfrm>
            <a:off x="5536574" y="975385"/>
            <a:ext cx="974350" cy="286232"/>
            <a:chOff x="5536574" y="975385"/>
            <a:chExt cx="974350" cy="286232"/>
          </a:xfrm>
        </p:grpSpPr>
        <p:sp>
          <p:nvSpPr>
            <p:cNvPr id="96" name="TextBox 124"/>
            <p:cNvSpPr txBox="1">
              <a:spLocks noChangeArrowheads="1"/>
            </p:cNvSpPr>
            <p:nvPr/>
          </p:nvSpPr>
          <p:spPr bwMode="auto">
            <a:xfrm>
              <a:off x="5708688" y="975385"/>
              <a:ext cx="802236" cy="2862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ko-KR" altLang="en-US" sz="1400" spc="-200" dirty="0" smtClean="0"/>
                <a:t>무소속</a:t>
              </a:r>
              <a:endParaRPr lang="ko-KR" altLang="en-US" sz="1400" spc="-200" dirty="0"/>
            </a:p>
          </p:txBody>
        </p:sp>
        <p:cxnSp>
          <p:nvCxnSpPr>
            <p:cNvPr id="99" name="직선 연결선 98"/>
            <p:cNvCxnSpPr>
              <a:endCxn id="96" idx="1"/>
            </p:cNvCxnSpPr>
            <p:nvPr/>
          </p:nvCxnSpPr>
          <p:spPr bwMode="auto">
            <a:xfrm>
              <a:off x="5536574" y="1118501"/>
              <a:ext cx="216000" cy="0"/>
            </a:xfrm>
            <a:prstGeom prst="line">
              <a:avLst/>
            </a:prstGeom>
            <a:solidFill>
              <a:schemeClr val="bg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2" name="그룹 101"/>
          <p:cNvGrpSpPr/>
          <p:nvPr/>
        </p:nvGrpSpPr>
        <p:grpSpPr>
          <a:xfrm>
            <a:off x="5536574" y="1510725"/>
            <a:ext cx="974350" cy="286232"/>
            <a:chOff x="5536574" y="975385"/>
            <a:chExt cx="974350" cy="286232"/>
          </a:xfrm>
        </p:grpSpPr>
        <p:sp>
          <p:nvSpPr>
            <p:cNvPr id="105" name="TextBox 124"/>
            <p:cNvSpPr txBox="1">
              <a:spLocks noChangeArrowheads="1"/>
            </p:cNvSpPr>
            <p:nvPr/>
          </p:nvSpPr>
          <p:spPr bwMode="auto">
            <a:xfrm>
              <a:off x="5708688" y="975385"/>
              <a:ext cx="802236" cy="2862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ko-KR" altLang="en-US" sz="1400" spc="-200" dirty="0" smtClean="0"/>
                <a:t>정의당</a:t>
              </a:r>
              <a:endParaRPr lang="ko-KR" altLang="en-US" sz="1400" spc="-200" dirty="0"/>
            </a:p>
          </p:txBody>
        </p:sp>
        <p:cxnSp>
          <p:nvCxnSpPr>
            <p:cNvPr id="108" name="직선 연결선 107"/>
            <p:cNvCxnSpPr>
              <a:endCxn id="105" idx="1"/>
            </p:cNvCxnSpPr>
            <p:nvPr/>
          </p:nvCxnSpPr>
          <p:spPr bwMode="auto">
            <a:xfrm>
              <a:off x="5536574" y="1118501"/>
              <a:ext cx="216000" cy="0"/>
            </a:xfrm>
            <a:prstGeom prst="line">
              <a:avLst/>
            </a:prstGeom>
            <a:solidFill>
              <a:schemeClr val="bg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그룹 13"/>
          <p:cNvGrpSpPr/>
          <p:nvPr/>
        </p:nvGrpSpPr>
        <p:grpSpPr>
          <a:xfrm>
            <a:off x="5536574" y="2048368"/>
            <a:ext cx="1169026" cy="286232"/>
            <a:chOff x="5536574" y="2048368"/>
            <a:chExt cx="1169026" cy="286232"/>
          </a:xfrm>
        </p:grpSpPr>
        <p:sp>
          <p:nvSpPr>
            <p:cNvPr id="118" name="TextBox 124"/>
            <p:cNvSpPr txBox="1">
              <a:spLocks noChangeArrowheads="1"/>
            </p:cNvSpPr>
            <p:nvPr/>
          </p:nvSpPr>
          <p:spPr bwMode="auto">
            <a:xfrm>
              <a:off x="5708688" y="2048368"/>
              <a:ext cx="996912" cy="2862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ko-KR" altLang="en-US" sz="1400" spc="-150" dirty="0" smtClean="0"/>
                <a:t>민주평화당</a:t>
              </a:r>
              <a:endParaRPr lang="ko-KR" altLang="en-US" sz="1400" spc="-150" dirty="0"/>
            </a:p>
          </p:txBody>
        </p:sp>
        <p:cxnSp>
          <p:nvCxnSpPr>
            <p:cNvPr id="122" name="직선 연결선 121"/>
            <p:cNvCxnSpPr>
              <a:endCxn id="118" idx="1"/>
            </p:cNvCxnSpPr>
            <p:nvPr/>
          </p:nvCxnSpPr>
          <p:spPr bwMode="auto">
            <a:xfrm>
              <a:off x="5536574" y="2191484"/>
              <a:ext cx="172114" cy="0"/>
            </a:xfrm>
            <a:prstGeom prst="line">
              <a:avLst/>
            </a:prstGeom>
            <a:solidFill>
              <a:schemeClr val="bg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그룹 5"/>
          <p:cNvGrpSpPr/>
          <p:nvPr/>
        </p:nvGrpSpPr>
        <p:grpSpPr>
          <a:xfrm>
            <a:off x="1346281" y="1419841"/>
            <a:ext cx="1545493" cy="468000"/>
            <a:chOff x="1346281" y="1419841"/>
            <a:chExt cx="1545493" cy="468000"/>
          </a:xfrm>
        </p:grpSpPr>
        <p:sp>
          <p:nvSpPr>
            <p:cNvPr id="130" name="모서리가 둥근 직사각형 138"/>
            <p:cNvSpPr>
              <a:spLocks noChangeArrowheads="1"/>
            </p:cNvSpPr>
            <p:nvPr/>
          </p:nvSpPr>
          <p:spPr bwMode="auto">
            <a:xfrm>
              <a:off x="1811774" y="1430799"/>
              <a:ext cx="1080000" cy="44522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err="1" smtClean="0"/>
                <a:t>김삼화</a:t>
              </a:r>
              <a:endParaRPr lang="ko-KR" altLang="en-US" sz="2200" dirty="0"/>
            </a:p>
          </p:txBody>
        </p:sp>
        <p:pic>
          <p:nvPicPr>
            <p:cNvPr id="5" name="그림 4"/>
            <p:cNvPicPr preferRelativeResize="0">
              <a:picLocks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281" y="1419841"/>
              <a:ext cx="432000" cy="468000"/>
            </a:xfrm>
            <a:prstGeom prst="rect">
              <a:avLst/>
            </a:prstGeom>
          </p:spPr>
        </p:pic>
      </p:grpSp>
      <p:grpSp>
        <p:nvGrpSpPr>
          <p:cNvPr id="2054" name="그룹 2053"/>
          <p:cNvGrpSpPr/>
          <p:nvPr/>
        </p:nvGrpSpPr>
        <p:grpSpPr>
          <a:xfrm>
            <a:off x="3995507" y="7804682"/>
            <a:ext cx="1541067" cy="468008"/>
            <a:chOff x="3995507" y="7804682"/>
            <a:chExt cx="1541067" cy="468008"/>
          </a:xfrm>
        </p:grpSpPr>
        <p:sp>
          <p:nvSpPr>
            <p:cNvPr id="15" name="모서리가 둥근 직사각형 135"/>
            <p:cNvSpPr>
              <a:spLocks noChangeArrowheads="1"/>
            </p:cNvSpPr>
            <p:nvPr/>
          </p:nvSpPr>
          <p:spPr bwMode="auto">
            <a:xfrm>
              <a:off x="4456574" y="7804690"/>
              <a:ext cx="108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서영교</a:t>
              </a:r>
              <a:endParaRPr lang="ko-KR" altLang="en-US" sz="2200" dirty="0"/>
            </a:p>
          </p:txBody>
        </p:sp>
        <p:pic>
          <p:nvPicPr>
            <p:cNvPr id="20" name="그림 19"/>
            <p:cNvPicPr preferRelativeResize="0">
              <a:picLocks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507" y="7804682"/>
              <a:ext cx="432000" cy="468000"/>
            </a:xfrm>
            <a:prstGeom prst="rect">
              <a:avLst/>
            </a:prstGeom>
          </p:spPr>
        </p:pic>
      </p:grpSp>
      <p:grpSp>
        <p:nvGrpSpPr>
          <p:cNvPr id="2055" name="그룹 2054"/>
          <p:cNvGrpSpPr/>
          <p:nvPr/>
        </p:nvGrpSpPr>
        <p:grpSpPr>
          <a:xfrm>
            <a:off x="1350707" y="4615304"/>
            <a:ext cx="1541067" cy="468000"/>
            <a:chOff x="1350707" y="6198392"/>
            <a:chExt cx="1541067" cy="468000"/>
          </a:xfrm>
        </p:grpSpPr>
        <p:sp>
          <p:nvSpPr>
            <p:cNvPr id="12" name="모서리가 둥근 직사각형 161"/>
            <p:cNvSpPr>
              <a:spLocks noChangeArrowheads="1"/>
            </p:cNvSpPr>
            <p:nvPr/>
          </p:nvSpPr>
          <p:spPr bwMode="auto">
            <a:xfrm>
              <a:off x="1811774" y="6199259"/>
              <a:ext cx="1080000" cy="4662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ko-KR" altLang="en-US" sz="2200" dirty="0" smtClean="0"/>
                <a:t>이양수</a:t>
              </a:r>
              <a:endParaRPr lang="ko-KR" altLang="en-US" sz="2200" dirty="0"/>
            </a:p>
          </p:txBody>
        </p:sp>
        <p:pic>
          <p:nvPicPr>
            <p:cNvPr id="16" name="그림 15"/>
            <p:cNvPicPr preferRelativeResize="0">
              <a:picLocks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0707" y="6198392"/>
              <a:ext cx="432000" cy="4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54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3175" algn="ctr">
          <a:solidFill>
            <a:schemeClr val="tx1"/>
          </a:solidFill>
          <a:round/>
          <a:headEnd/>
          <a:tailEnd/>
        </a:ln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12191</TotalTime>
  <Words>49</Words>
  <Application>Microsoft Office PowerPoint</Application>
  <PresentationFormat>화면 슬라이드 쇼(4:3)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기본 디자인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Assembly</cp:lastModifiedBy>
  <cp:revision>933</cp:revision>
  <cp:lastPrinted>2018-07-25T11:44:47Z</cp:lastPrinted>
  <dcterms:created xsi:type="dcterms:W3CDTF">2005-08-30T08:39:09Z</dcterms:created>
  <dcterms:modified xsi:type="dcterms:W3CDTF">2018-09-28T00:29:49Z</dcterms:modified>
</cp:coreProperties>
</file>